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7" r:id="rId11"/>
    <p:sldMasterId id="2147483825" r:id="rId12"/>
  </p:sldMasterIdLst>
  <p:notesMasterIdLst>
    <p:notesMasterId r:id="rId39"/>
  </p:notesMasterIdLst>
  <p:sldIdLst>
    <p:sldId id="502" r:id="rId13"/>
    <p:sldId id="1264" r:id="rId14"/>
    <p:sldId id="1212" r:id="rId15"/>
    <p:sldId id="1263" r:id="rId16"/>
    <p:sldId id="1265" r:id="rId17"/>
    <p:sldId id="1269" r:id="rId18"/>
    <p:sldId id="1272" r:id="rId19"/>
    <p:sldId id="1288" r:id="rId20"/>
    <p:sldId id="1275" r:id="rId21"/>
    <p:sldId id="1276" r:id="rId22"/>
    <p:sldId id="1267" r:id="rId23"/>
    <p:sldId id="1270" r:id="rId24"/>
    <p:sldId id="1289" r:id="rId25"/>
    <p:sldId id="1278" r:id="rId26"/>
    <p:sldId id="1287" r:id="rId27"/>
    <p:sldId id="1268" r:id="rId28"/>
    <p:sldId id="1271" r:id="rId29"/>
    <p:sldId id="1280" r:id="rId30"/>
    <p:sldId id="1286" r:id="rId31"/>
    <p:sldId id="1281" r:id="rId32"/>
    <p:sldId id="1282" r:id="rId33"/>
    <p:sldId id="1237" r:id="rId34"/>
    <p:sldId id="1283" r:id="rId35"/>
    <p:sldId id="1083" r:id="rId36"/>
    <p:sldId id="1226" r:id="rId37"/>
    <p:sldId id="631" r:id="rId38"/>
  </p:sldIdLst>
  <p:sldSz cx="9144000" cy="5143500" type="screen16x9"/>
  <p:notesSz cx="6797675" cy="9926638"/>
  <p:custDataLst>
    <p:custData r:id="rId7"/>
    <p:custData r:id="rId5"/>
    <p:custData r:id="rId4"/>
    <p:custData r:id="rId1"/>
    <p:custData r:id="rId9"/>
    <p:custData r:id="rId8"/>
    <p:custData r:id="rId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53">
          <p15:clr>
            <a:srgbClr val="A4A3A4"/>
          </p15:clr>
        </p15:guide>
        <p15:guide id="2" pos="38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Anderson" initials="L" lastIdx="5" clrIdx="0">
    <p:extLst>
      <p:ext uri="{19B8F6BF-5375-455C-9EA6-DF929625EA0E}">
        <p15:presenceInfo xmlns:p15="http://schemas.microsoft.com/office/powerpoint/2012/main" userId="S-1-5-21-1202660629-602609370-725345543-131089" providerId="AD"/>
      </p:ext>
    </p:extLst>
  </p:cmAuthor>
  <p:cmAuthor id="2" name="Liz.Anderson" initials="L [2]" lastIdx="6" clrIdx="1">
    <p:extLst>
      <p:ext uri="{19B8F6BF-5375-455C-9EA6-DF929625EA0E}">
        <p15:presenceInfo xmlns:p15="http://schemas.microsoft.com/office/powerpoint/2012/main" userId="S::Liz.Anderson@canberra.edu.au::e5fa3463-6c3c-4886-9b99-6e3139ba9fae" providerId="AD"/>
      </p:ext>
    </p:extLst>
  </p:cmAuthor>
  <p:cmAuthor id="3" name="Clare.O'Leary" initials="C" lastIdx="1" clrIdx="2">
    <p:extLst>
      <p:ext uri="{19B8F6BF-5375-455C-9EA6-DF929625EA0E}">
        <p15:presenceInfo xmlns:p15="http://schemas.microsoft.com/office/powerpoint/2012/main" userId="S::Clare.OLeary@canberra.edu.au::1d0f7f50-c53f-4e04-a577-df0b8297b033" providerId="AD"/>
      </p:ext>
    </p:extLst>
  </p:cmAuthor>
  <p:cmAuthor id="4" name="Joyce.Yang" initials="J" lastIdx="2" clrIdx="3">
    <p:extLst>
      <p:ext uri="{19B8F6BF-5375-455C-9EA6-DF929625EA0E}">
        <p15:presenceInfo xmlns:p15="http://schemas.microsoft.com/office/powerpoint/2012/main" userId="S::Joyce.Yang@canberra.edu.au::e49c35c5-dba3-4495-8726-8b723c159729" providerId="AD"/>
      </p:ext>
    </p:extLst>
  </p:cmAuthor>
  <p:cmAuthor id="5" name="Ritvik Srivastava" initials="RS" lastIdx="5" clrIdx="4">
    <p:extLst>
      <p:ext uri="{19B8F6BF-5375-455C-9EA6-DF929625EA0E}">
        <p15:presenceInfo xmlns:p15="http://schemas.microsoft.com/office/powerpoint/2012/main" userId="S::ritvik.srivastava@eca.edu.au::10a5aad9-9049-4ffb-aef6-da2218c139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654"/>
    <a:srgbClr val="33BECD"/>
    <a:srgbClr val="B5E8ED"/>
    <a:srgbClr val="FF8C0D"/>
    <a:srgbClr val="CBE2ED"/>
    <a:srgbClr val="FF00FF"/>
    <a:srgbClr val="182958"/>
    <a:srgbClr val="2C4288"/>
    <a:srgbClr val="FBFBFB"/>
    <a:srgbClr val="E7F1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EA8922-03BC-42D1-8242-F25B63947064}" v="183" dt="2023-03-20T03:43:27.9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42" autoAdjust="0"/>
    <p:restoredTop sz="94660"/>
  </p:normalViewPr>
  <p:slideViewPr>
    <p:cSldViewPr snapToGrid="0">
      <p:cViewPr varScale="1">
        <p:scale>
          <a:sx n="142" d="100"/>
          <a:sy n="142" d="100"/>
        </p:scale>
        <p:origin x="420" y="126"/>
      </p:cViewPr>
      <p:guideLst>
        <p:guide orient="horz" pos="3153"/>
        <p:guide pos="38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notesMaster" Target="notesMasters/notesMaster1.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customXml" Target="../customXml/item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heme" Target="theme/theme1.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slideMaster" Target="slideMasters/slideMaster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microsoft.com/office/2015/10/relationships/revisionInfo" Target="revisionInfo.xml"/><Relationship Id="rId20" Type="http://schemas.openxmlformats.org/officeDocument/2006/relationships/slide" Target="slides/slide8.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ddy Christianto" userId="b381d376-f97f-406b-82d9-ca7090b5f342" providerId="ADAL" clId="{49EA8922-03BC-42D1-8242-F25B63947064}"/>
    <pc:docChg chg="undo redo custSel addSld delSld modSld sldOrd delMainMaster modMainMaster">
      <pc:chgData name="Doddy Christianto" userId="b381d376-f97f-406b-82d9-ca7090b5f342" providerId="ADAL" clId="{49EA8922-03BC-42D1-8242-F25B63947064}" dt="2023-03-20T03:43:27.916" v="8780" actId="255"/>
      <pc:docMkLst>
        <pc:docMk/>
      </pc:docMkLst>
      <pc:sldChg chg="del">
        <pc:chgData name="Doddy Christianto" userId="b381d376-f97f-406b-82d9-ca7090b5f342" providerId="ADAL" clId="{49EA8922-03BC-42D1-8242-F25B63947064}" dt="2023-02-07T02:24:14.342" v="328" actId="47"/>
        <pc:sldMkLst>
          <pc:docMk/>
          <pc:sldMk cId="2542549349" sldId="290"/>
        </pc:sldMkLst>
      </pc:sldChg>
      <pc:sldChg chg="modSp del">
        <pc:chgData name="Doddy Christianto" userId="b381d376-f97f-406b-82d9-ca7090b5f342" providerId="ADAL" clId="{49EA8922-03BC-42D1-8242-F25B63947064}" dt="2023-02-07T02:43:19.362" v="514" actId="47"/>
        <pc:sldMkLst>
          <pc:docMk/>
          <pc:sldMk cId="2725358979" sldId="327"/>
        </pc:sldMkLst>
        <pc:spChg chg="mod">
          <ac:chgData name="Doddy Christianto" userId="b381d376-f97f-406b-82d9-ca7090b5f342" providerId="ADAL" clId="{49EA8922-03BC-42D1-8242-F25B63947064}" dt="2023-02-07T02:31:02.061" v="370"/>
          <ac:spMkLst>
            <pc:docMk/>
            <pc:sldMk cId="2725358979" sldId="327"/>
            <ac:spMk id="2" creationId="{3202A646-9E0D-4EDA-851A-DDE7535312A0}"/>
          </ac:spMkLst>
        </pc:spChg>
      </pc:sldChg>
      <pc:sldChg chg="del">
        <pc:chgData name="Doddy Christianto" userId="b381d376-f97f-406b-82d9-ca7090b5f342" providerId="ADAL" clId="{49EA8922-03BC-42D1-8242-F25B63947064}" dt="2023-02-07T02:24:22.655" v="333" actId="47"/>
        <pc:sldMkLst>
          <pc:docMk/>
          <pc:sldMk cId="1155055898" sldId="399"/>
        </pc:sldMkLst>
      </pc:sldChg>
      <pc:sldChg chg="del">
        <pc:chgData name="Doddy Christianto" userId="b381d376-f97f-406b-82d9-ca7090b5f342" providerId="ADAL" clId="{49EA8922-03BC-42D1-8242-F25B63947064}" dt="2023-02-07T03:18:08.649" v="1143" actId="47"/>
        <pc:sldMkLst>
          <pc:docMk/>
          <pc:sldMk cId="0" sldId="494"/>
        </pc:sldMkLst>
      </pc:sldChg>
      <pc:sldChg chg="modSp mod">
        <pc:chgData name="Doddy Christianto" userId="b381d376-f97f-406b-82d9-ca7090b5f342" providerId="ADAL" clId="{49EA8922-03BC-42D1-8242-F25B63947064}" dt="2023-02-07T02:20:18.957" v="142" actId="20577"/>
        <pc:sldMkLst>
          <pc:docMk/>
          <pc:sldMk cId="2289292135" sldId="502"/>
        </pc:sldMkLst>
        <pc:spChg chg="mod">
          <ac:chgData name="Doddy Christianto" userId="b381d376-f97f-406b-82d9-ca7090b5f342" providerId="ADAL" clId="{49EA8922-03BC-42D1-8242-F25B63947064}" dt="2023-02-07T02:20:18.957" v="142" actId="20577"/>
          <ac:spMkLst>
            <pc:docMk/>
            <pc:sldMk cId="2289292135" sldId="502"/>
            <ac:spMk id="2" creationId="{00000000-0000-0000-0000-000000000000}"/>
          </ac:spMkLst>
        </pc:spChg>
      </pc:sldChg>
      <pc:sldChg chg="del">
        <pc:chgData name="Doddy Christianto" userId="b381d376-f97f-406b-82d9-ca7090b5f342" providerId="ADAL" clId="{49EA8922-03BC-42D1-8242-F25B63947064}" dt="2023-02-07T02:25:11.783" v="355" actId="47"/>
        <pc:sldMkLst>
          <pc:docMk/>
          <pc:sldMk cId="2736693030" sldId="515"/>
        </pc:sldMkLst>
      </pc:sldChg>
      <pc:sldChg chg="addSp delSp modSp mod">
        <pc:chgData name="Doddy Christianto" userId="b381d376-f97f-406b-82d9-ca7090b5f342" providerId="ADAL" clId="{49EA8922-03BC-42D1-8242-F25B63947064}" dt="2023-02-07T10:01:23.189" v="7414" actId="1076"/>
        <pc:sldMkLst>
          <pc:docMk/>
          <pc:sldMk cId="1149968127" sldId="1083"/>
        </pc:sldMkLst>
        <pc:spChg chg="add del mod">
          <ac:chgData name="Doddy Christianto" userId="b381d376-f97f-406b-82d9-ca7090b5f342" providerId="ADAL" clId="{49EA8922-03BC-42D1-8242-F25B63947064}" dt="2023-02-07T09:54:25.522" v="7173" actId="478"/>
          <ac:spMkLst>
            <pc:docMk/>
            <pc:sldMk cId="1149968127" sldId="1083"/>
            <ac:spMk id="3" creationId="{88414C43-A780-BC0A-A25B-6CA3DBD52C00}"/>
          </ac:spMkLst>
        </pc:spChg>
        <pc:spChg chg="add mod">
          <ac:chgData name="Doddy Christianto" userId="b381d376-f97f-406b-82d9-ca7090b5f342" providerId="ADAL" clId="{49EA8922-03BC-42D1-8242-F25B63947064}" dt="2023-02-07T09:54:41.638" v="7204" actId="20577"/>
          <ac:spMkLst>
            <pc:docMk/>
            <pc:sldMk cId="1149968127" sldId="1083"/>
            <ac:spMk id="4" creationId="{2199AD70-DA7A-5731-F7DC-D4AAA28F4277}"/>
          </ac:spMkLst>
        </pc:spChg>
        <pc:spChg chg="del mod">
          <ac:chgData name="Doddy Christianto" userId="b381d376-f97f-406b-82d9-ca7090b5f342" providerId="ADAL" clId="{49EA8922-03BC-42D1-8242-F25B63947064}" dt="2023-02-07T09:54:18.801" v="7171" actId="478"/>
          <ac:spMkLst>
            <pc:docMk/>
            <pc:sldMk cId="1149968127" sldId="1083"/>
            <ac:spMk id="6" creationId="{80770A4A-72E4-9F4D-9E0D-D5743B9050BC}"/>
          </ac:spMkLst>
        </pc:spChg>
        <pc:spChg chg="del">
          <ac:chgData name="Doddy Christianto" userId="b381d376-f97f-406b-82d9-ca7090b5f342" providerId="ADAL" clId="{49EA8922-03BC-42D1-8242-F25B63947064}" dt="2023-02-07T09:56:40.413" v="7224" actId="478"/>
          <ac:spMkLst>
            <pc:docMk/>
            <pc:sldMk cId="1149968127" sldId="1083"/>
            <ac:spMk id="7" creationId="{6B83E6AF-942E-4407-BCF2-00C3C7167D36}"/>
          </ac:spMkLst>
        </pc:spChg>
        <pc:spChg chg="mod">
          <ac:chgData name="Doddy Christianto" userId="b381d376-f97f-406b-82d9-ca7090b5f342" providerId="ADAL" clId="{49EA8922-03BC-42D1-8242-F25B63947064}" dt="2023-02-07T09:55:31.070" v="7212" actId="1076"/>
          <ac:spMkLst>
            <pc:docMk/>
            <pc:sldMk cId="1149968127" sldId="1083"/>
            <ac:spMk id="10" creationId="{42D66170-A00C-4B3B-8FAA-871F4B019D25}"/>
          </ac:spMkLst>
        </pc:spChg>
        <pc:spChg chg="add mod ord">
          <ac:chgData name="Doddy Christianto" userId="b381d376-f97f-406b-82d9-ca7090b5f342" providerId="ADAL" clId="{49EA8922-03BC-42D1-8242-F25B63947064}" dt="2023-02-07T09:57:08.592" v="7228" actId="14100"/>
          <ac:spMkLst>
            <pc:docMk/>
            <pc:sldMk cId="1149968127" sldId="1083"/>
            <ac:spMk id="11" creationId="{8A9F8EB5-972C-C212-BA0B-221AE4A4F9E6}"/>
          </ac:spMkLst>
        </pc:spChg>
        <pc:spChg chg="add mod">
          <ac:chgData name="Doddy Christianto" userId="b381d376-f97f-406b-82d9-ca7090b5f342" providerId="ADAL" clId="{49EA8922-03BC-42D1-8242-F25B63947064}" dt="2023-02-07T09:58:55.772" v="7246" actId="14100"/>
          <ac:spMkLst>
            <pc:docMk/>
            <pc:sldMk cId="1149968127" sldId="1083"/>
            <ac:spMk id="13" creationId="{DE3BE5A9-A58C-7015-765C-3192D1B366E7}"/>
          </ac:spMkLst>
        </pc:spChg>
        <pc:spChg chg="add del">
          <ac:chgData name="Doddy Christianto" userId="b381d376-f97f-406b-82d9-ca7090b5f342" providerId="ADAL" clId="{49EA8922-03BC-42D1-8242-F25B63947064}" dt="2023-02-07T09:56:12.460" v="7217" actId="478"/>
          <ac:spMkLst>
            <pc:docMk/>
            <pc:sldMk cId="1149968127" sldId="1083"/>
            <ac:spMk id="15" creationId="{E88330B9-E06A-E04F-8786-BC7885513BFA}"/>
          </ac:spMkLst>
        </pc:spChg>
        <pc:spChg chg="del mod">
          <ac:chgData name="Doddy Christianto" userId="b381d376-f97f-406b-82d9-ca7090b5f342" providerId="ADAL" clId="{49EA8922-03BC-42D1-8242-F25B63947064}" dt="2023-02-07T09:56:17.894" v="7219" actId="478"/>
          <ac:spMkLst>
            <pc:docMk/>
            <pc:sldMk cId="1149968127" sldId="1083"/>
            <ac:spMk id="17" creationId="{1394CC06-90C0-1642-96AE-4541BC03118D}"/>
          </ac:spMkLst>
        </pc:spChg>
        <pc:spChg chg="add del mod">
          <ac:chgData name="Doddy Christianto" userId="b381d376-f97f-406b-82d9-ca7090b5f342" providerId="ADAL" clId="{49EA8922-03BC-42D1-8242-F25B63947064}" dt="2023-02-07T09:59:12.921" v="7250" actId="21"/>
          <ac:spMkLst>
            <pc:docMk/>
            <pc:sldMk cId="1149968127" sldId="1083"/>
            <ac:spMk id="18" creationId="{65B7E0D8-03B7-10BC-D108-8838AA7D0C26}"/>
          </ac:spMkLst>
        </pc:spChg>
        <pc:spChg chg="add mod">
          <ac:chgData name="Doddy Christianto" userId="b381d376-f97f-406b-82d9-ca7090b5f342" providerId="ADAL" clId="{49EA8922-03BC-42D1-8242-F25B63947064}" dt="2023-02-07T10:00:44.751" v="7410" actId="14100"/>
          <ac:spMkLst>
            <pc:docMk/>
            <pc:sldMk cId="1149968127" sldId="1083"/>
            <ac:spMk id="23" creationId="{2BC7024E-B80C-9ACD-881A-412CDB6407DA}"/>
          </ac:spMkLst>
        </pc:spChg>
        <pc:picChg chg="add mod">
          <ac:chgData name="Doddy Christianto" userId="b381d376-f97f-406b-82d9-ca7090b5f342" providerId="ADAL" clId="{49EA8922-03BC-42D1-8242-F25B63947064}" dt="2023-02-07T09:55:48.366" v="7213"/>
          <ac:picMkLst>
            <pc:docMk/>
            <pc:sldMk cId="1149968127" sldId="1083"/>
            <ac:picMk id="5" creationId="{9B27B79B-2498-D4B0-A306-A85C51C0B649}"/>
          </ac:picMkLst>
        </pc:picChg>
        <pc:picChg chg="add mod">
          <ac:chgData name="Doddy Christianto" userId="b381d376-f97f-406b-82d9-ca7090b5f342" providerId="ADAL" clId="{49EA8922-03BC-42D1-8242-F25B63947064}" dt="2023-02-07T09:55:48.366" v="7213"/>
          <ac:picMkLst>
            <pc:docMk/>
            <pc:sldMk cId="1149968127" sldId="1083"/>
            <ac:picMk id="8" creationId="{5C68EC5A-05AC-2D3D-57B1-94BA8C114177}"/>
          </ac:picMkLst>
        </pc:picChg>
        <pc:picChg chg="add del mod">
          <ac:chgData name="Doddy Christianto" userId="b381d376-f97f-406b-82d9-ca7090b5f342" providerId="ADAL" clId="{49EA8922-03BC-42D1-8242-F25B63947064}" dt="2023-02-07T09:57:16.293" v="7229" actId="1076"/>
          <ac:picMkLst>
            <pc:docMk/>
            <pc:sldMk cId="1149968127" sldId="1083"/>
            <ac:picMk id="9" creationId="{6C11CAC7-76FA-8F9A-3B07-82E705B1E082}"/>
          </ac:picMkLst>
        </pc:picChg>
        <pc:picChg chg="mod modCrop">
          <ac:chgData name="Doddy Christianto" userId="b381d376-f97f-406b-82d9-ca7090b5f342" providerId="ADAL" clId="{49EA8922-03BC-42D1-8242-F25B63947064}" dt="2023-02-07T09:59:01.611" v="7247" actId="1076"/>
          <ac:picMkLst>
            <pc:docMk/>
            <pc:sldMk cId="1149968127" sldId="1083"/>
            <ac:picMk id="12" creationId="{F2001035-C102-48DC-8ABF-27D94D7E8DC6}"/>
          </ac:picMkLst>
        </pc:picChg>
        <pc:picChg chg="del mod">
          <ac:chgData name="Doddy Christianto" userId="b381d376-f97f-406b-82d9-ca7090b5f342" providerId="ADAL" clId="{49EA8922-03BC-42D1-8242-F25B63947064}" dt="2023-02-07T09:56:22.724" v="7220" actId="478"/>
          <ac:picMkLst>
            <pc:docMk/>
            <pc:sldMk cId="1149968127" sldId="1083"/>
            <ac:picMk id="14" creationId="{30876AB2-5A80-9E4F-B9C8-4AEDF7F5A862}"/>
          </ac:picMkLst>
        </pc:picChg>
        <pc:picChg chg="add mod">
          <ac:chgData name="Doddy Christianto" userId="b381d376-f97f-406b-82d9-ca7090b5f342" providerId="ADAL" clId="{49EA8922-03BC-42D1-8242-F25B63947064}" dt="2023-02-07T10:01:05.521" v="7412" actId="1076"/>
          <ac:picMkLst>
            <pc:docMk/>
            <pc:sldMk cId="1149968127" sldId="1083"/>
            <ac:picMk id="24" creationId="{5C0570F0-3511-A82C-135B-85EA5F13348A}"/>
          </ac:picMkLst>
        </pc:picChg>
        <pc:picChg chg="add mod">
          <ac:chgData name="Doddy Christianto" userId="b381d376-f97f-406b-82d9-ca7090b5f342" providerId="ADAL" clId="{49EA8922-03BC-42D1-8242-F25B63947064}" dt="2023-02-07T10:01:05.521" v="7412" actId="1076"/>
          <ac:picMkLst>
            <pc:docMk/>
            <pc:sldMk cId="1149968127" sldId="1083"/>
            <ac:picMk id="25" creationId="{865BAD18-2A7E-F159-358F-0E506F6325CA}"/>
          </ac:picMkLst>
        </pc:picChg>
        <pc:picChg chg="add mod">
          <ac:chgData name="Doddy Christianto" userId="b381d376-f97f-406b-82d9-ca7090b5f342" providerId="ADAL" clId="{49EA8922-03BC-42D1-8242-F25B63947064}" dt="2023-02-07T10:01:23.189" v="7414" actId="1076"/>
          <ac:picMkLst>
            <pc:docMk/>
            <pc:sldMk cId="1149968127" sldId="1083"/>
            <ac:picMk id="26" creationId="{D0738503-B6A9-8381-F953-9D7518D5F7F8}"/>
          </ac:picMkLst>
        </pc:picChg>
        <pc:cxnChg chg="add mod">
          <ac:chgData name="Doddy Christianto" userId="b381d376-f97f-406b-82d9-ca7090b5f342" providerId="ADAL" clId="{49EA8922-03BC-42D1-8242-F25B63947064}" dt="2023-02-07T09:59:09.298" v="7249" actId="14100"/>
          <ac:cxnSpMkLst>
            <pc:docMk/>
            <pc:sldMk cId="1149968127" sldId="1083"/>
            <ac:cxnSpMk id="16" creationId="{D56A417C-DE41-4569-BBA9-D91DAD16A390}"/>
          </ac:cxnSpMkLst>
        </pc:cxnChg>
      </pc:sldChg>
      <pc:sldChg chg="delSp modSp del mod">
        <pc:chgData name="Doddy Christianto" userId="b381d376-f97f-406b-82d9-ca7090b5f342" providerId="ADAL" clId="{49EA8922-03BC-42D1-8242-F25B63947064}" dt="2023-02-07T09:27:22.989" v="6894" actId="47"/>
        <pc:sldMkLst>
          <pc:docMk/>
          <pc:sldMk cId="884303919" sldId="1084"/>
        </pc:sldMkLst>
        <pc:spChg chg="mod">
          <ac:chgData name="Doddy Christianto" userId="b381d376-f97f-406b-82d9-ca7090b5f342" providerId="ADAL" clId="{49EA8922-03BC-42D1-8242-F25B63947064}" dt="2023-02-07T08:32:00.255" v="4965" actId="20577"/>
          <ac:spMkLst>
            <pc:docMk/>
            <pc:sldMk cId="884303919" sldId="1084"/>
            <ac:spMk id="2" creationId="{2EC60991-A4A2-4C9C-8DF9-007C668B8C58}"/>
          </ac:spMkLst>
        </pc:spChg>
        <pc:spChg chg="mod">
          <ac:chgData name="Doddy Christianto" userId="b381d376-f97f-406b-82d9-ca7090b5f342" providerId="ADAL" clId="{49EA8922-03BC-42D1-8242-F25B63947064}" dt="2023-02-07T08:31:28.602" v="4962" actId="1036"/>
          <ac:spMkLst>
            <pc:docMk/>
            <pc:sldMk cId="884303919" sldId="1084"/>
            <ac:spMk id="5" creationId="{4BE88092-C2D2-415C-830D-355D24E0EE76}"/>
          </ac:spMkLst>
        </pc:spChg>
        <pc:spChg chg="mod">
          <ac:chgData name="Doddy Christianto" userId="b381d376-f97f-406b-82d9-ca7090b5f342" providerId="ADAL" clId="{49EA8922-03BC-42D1-8242-F25B63947064}" dt="2023-02-07T02:31:02.097" v="372" actId="27636"/>
          <ac:spMkLst>
            <pc:docMk/>
            <pc:sldMk cId="884303919" sldId="1084"/>
            <ac:spMk id="6" creationId="{80770A4A-72E4-9F4D-9E0D-D5743B9050BC}"/>
          </ac:spMkLst>
        </pc:spChg>
        <pc:picChg chg="del mod">
          <ac:chgData name="Doddy Christianto" userId="b381d376-f97f-406b-82d9-ca7090b5f342" providerId="ADAL" clId="{49EA8922-03BC-42D1-8242-F25B63947064}" dt="2023-02-07T08:31:50.187" v="4964" actId="478"/>
          <ac:picMkLst>
            <pc:docMk/>
            <pc:sldMk cId="884303919" sldId="1084"/>
            <ac:picMk id="4" creationId="{377A51BB-24A2-4066-9FDC-79ECE09DD68D}"/>
          </ac:picMkLst>
        </pc:picChg>
        <pc:picChg chg="del">
          <ac:chgData name="Doddy Christianto" userId="b381d376-f97f-406b-82d9-ca7090b5f342" providerId="ADAL" clId="{49EA8922-03BC-42D1-8242-F25B63947064}" dt="2023-02-07T08:31:47.544" v="4963" actId="478"/>
          <ac:picMkLst>
            <pc:docMk/>
            <pc:sldMk cId="884303919" sldId="1084"/>
            <ac:picMk id="8" creationId="{F11E442A-EF56-41B6-A3C1-3BAE4BCEE3E2}"/>
          </ac:picMkLst>
        </pc:picChg>
      </pc:sldChg>
      <pc:sldChg chg="del">
        <pc:chgData name="Doddy Christianto" userId="b381d376-f97f-406b-82d9-ca7090b5f342" providerId="ADAL" clId="{49EA8922-03BC-42D1-8242-F25B63947064}" dt="2023-02-07T02:24:41.912" v="345" actId="47"/>
        <pc:sldMkLst>
          <pc:docMk/>
          <pc:sldMk cId="2339715700" sldId="1127"/>
        </pc:sldMkLst>
      </pc:sldChg>
      <pc:sldChg chg="del">
        <pc:chgData name="Doddy Christianto" userId="b381d376-f97f-406b-82d9-ca7090b5f342" providerId="ADAL" clId="{49EA8922-03BC-42D1-8242-F25B63947064}" dt="2023-02-07T02:25:05.748" v="353" actId="47"/>
        <pc:sldMkLst>
          <pc:docMk/>
          <pc:sldMk cId="2814260796" sldId="1128"/>
        </pc:sldMkLst>
      </pc:sldChg>
      <pc:sldChg chg="del">
        <pc:chgData name="Doddy Christianto" userId="b381d376-f97f-406b-82d9-ca7090b5f342" providerId="ADAL" clId="{49EA8922-03BC-42D1-8242-F25B63947064}" dt="2023-02-07T02:24:42.567" v="346" actId="47"/>
        <pc:sldMkLst>
          <pc:docMk/>
          <pc:sldMk cId="2712674847" sldId="1158"/>
        </pc:sldMkLst>
      </pc:sldChg>
      <pc:sldChg chg="del">
        <pc:chgData name="Doddy Christianto" userId="b381d376-f97f-406b-82d9-ca7090b5f342" providerId="ADAL" clId="{49EA8922-03BC-42D1-8242-F25B63947064}" dt="2023-02-07T02:24:38.187" v="340" actId="47"/>
        <pc:sldMkLst>
          <pc:docMk/>
          <pc:sldMk cId="2138727052" sldId="1180"/>
        </pc:sldMkLst>
      </pc:sldChg>
      <pc:sldChg chg="del">
        <pc:chgData name="Doddy Christianto" userId="b381d376-f97f-406b-82d9-ca7090b5f342" providerId="ADAL" clId="{49EA8922-03BC-42D1-8242-F25B63947064}" dt="2023-02-07T02:24:38.804" v="341" actId="47"/>
        <pc:sldMkLst>
          <pc:docMk/>
          <pc:sldMk cId="3903953261" sldId="1185"/>
        </pc:sldMkLst>
      </pc:sldChg>
      <pc:sldChg chg="del">
        <pc:chgData name="Doddy Christianto" userId="b381d376-f97f-406b-82d9-ca7090b5f342" providerId="ADAL" clId="{49EA8922-03BC-42D1-8242-F25B63947064}" dt="2023-02-07T02:25:08.920" v="354" actId="47"/>
        <pc:sldMkLst>
          <pc:docMk/>
          <pc:sldMk cId="3109060173" sldId="1187"/>
        </pc:sldMkLst>
      </pc:sldChg>
      <pc:sldChg chg="del">
        <pc:chgData name="Doddy Christianto" userId="b381d376-f97f-406b-82d9-ca7090b5f342" providerId="ADAL" clId="{49EA8922-03BC-42D1-8242-F25B63947064}" dt="2023-02-07T02:49:39.129" v="527" actId="47"/>
        <pc:sldMkLst>
          <pc:docMk/>
          <pc:sldMk cId="307318084" sldId="1195"/>
        </pc:sldMkLst>
      </pc:sldChg>
      <pc:sldChg chg="del">
        <pc:chgData name="Doddy Christianto" userId="b381d376-f97f-406b-82d9-ca7090b5f342" providerId="ADAL" clId="{49EA8922-03BC-42D1-8242-F25B63947064}" dt="2023-02-07T02:24:40.477" v="343" actId="47"/>
        <pc:sldMkLst>
          <pc:docMk/>
          <pc:sldMk cId="1604940690" sldId="1205"/>
        </pc:sldMkLst>
      </pc:sldChg>
      <pc:sldChg chg="addSp delSp modSp del mod">
        <pc:chgData name="Doddy Christianto" userId="b381d376-f97f-406b-82d9-ca7090b5f342" providerId="ADAL" clId="{49EA8922-03BC-42D1-8242-F25B63947064}" dt="2023-02-07T02:51:48.642" v="538" actId="2696"/>
        <pc:sldMkLst>
          <pc:docMk/>
          <pc:sldMk cId="1580740438" sldId="1207"/>
        </pc:sldMkLst>
        <pc:spChg chg="add mod">
          <ac:chgData name="Doddy Christianto" userId="b381d376-f97f-406b-82d9-ca7090b5f342" providerId="ADAL" clId="{49EA8922-03BC-42D1-8242-F25B63947064}" dt="2023-02-07T02:22:10.982" v="242" actId="1076"/>
          <ac:spMkLst>
            <pc:docMk/>
            <pc:sldMk cId="1580740438" sldId="1207"/>
            <ac:spMk id="2" creationId="{48817F8E-E30B-AF53-12DA-15D9BA786313}"/>
          </ac:spMkLst>
        </pc:spChg>
        <pc:spChg chg="add mod">
          <ac:chgData name="Doddy Christianto" userId="b381d376-f97f-406b-82d9-ca7090b5f342" providerId="ADAL" clId="{49EA8922-03BC-42D1-8242-F25B63947064}" dt="2023-02-07T02:23:21.861" v="327" actId="1076"/>
          <ac:spMkLst>
            <pc:docMk/>
            <pc:sldMk cId="1580740438" sldId="1207"/>
            <ac:spMk id="3" creationId="{E1E3959E-049F-11E5-C074-DC764DF50BB1}"/>
          </ac:spMkLst>
        </pc:spChg>
        <pc:spChg chg="mod">
          <ac:chgData name="Doddy Christianto" userId="b381d376-f97f-406b-82d9-ca7090b5f342" providerId="ADAL" clId="{49EA8922-03BC-42D1-8242-F25B63947064}" dt="2023-02-07T02:31:02.097" v="371" actId="27636"/>
          <ac:spMkLst>
            <pc:docMk/>
            <pc:sldMk cId="1580740438" sldId="1207"/>
            <ac:spMk id="6" creationId="{80770A4A-72E4-9F4D-9E0D-D5743B9050BC}"/>
          </ac:spMkLst>
        </pc:spChg>
        <pc:spChg chg="del mod">
          <ac:chgData name="Doddy Christianto" userId="b381d376-f97f-406b-82d9-ca7090b5f342" providerId="ADAL" clId="{49EA8922-03BC-42D1-8242-F25B63947064}" dt="2023-02-07T02:22:03.719" v="241" actId="478"/>
          <ac:spMkLst>
            <pc:docMk/>
            <pc:sldMk cId="1580740438" sldId="1207"/>
            <ac:spMk id="60" creationId="{43C66D93-8235-4275-916D-A6EAB2F5162D}"/>
          </ac:spMkLst>
        </pc:spChg>
        <pc:spChg chg="mod">
          <ac:chgData name="Doddy Christianto" userId="b381d376-f97f-406b-82d9-ca7090b5f342" providerId="ADAL" clId="{49EA8922-03BC-42D1-8242-F25B63947064}" dt="2023-02-07T02:22:14.740" v="243" actId="1076"/>
          <ac:spMkLst>
            <pc:docMk/>
            <pc:sldMk cId="1580740438" sldId="1207"/>
            <ac:spMk id="61" creationId="{6495592A-B059-43DF-9BCC-7C4C2AECED68}"/>
          </ac:spMkLst>
        </pc:spChg>
        <pc:spChg chg="del">
          <ac:chgData name="Doddy Christianto" userId="b381d376-f97f-406b-82d9-ca7090b5f342" providerId="ADAL" clId="{49EA8922-03BC-42D1-8242-F25B63947064}" dt="2023-02-07T02:22:34.492" v="272" actId="478"/>
          <ac:spMkLst>
            <pc:docMk/>
            <pc:sldMk cId="1580740438" sldId="1207"/>
            <ac:spMk id="62" creationId="{051F4A9D-6288-45A2-9F4C-5A9EC14EC516}"/>
          </ac:spMkLst>
        </pc:spChg>
      </pc:sldChg>
      <pc:sldChg chg="addSp delSp modSp add del mod delAnim modAnim">
        <pc:chgData name="Doddy Christianto" userId="b381d376-f97f-406b-82d9-ca7090b5f342" providerId="ADAL" clId="{49EA8922-03BC-42D1-8242-F25B63947064}" dt="2023-02-10T00:17:49.208" v="8700" actId="1076"/>
        <pc:sldMkLst>
          <pc:docMk/>
          <pc:sldMk cId="1024811646" sldId="1212"/>
        </pc:sldMkLst>
        <pc:spChg chg="add mod">
          <ac:chgData name="Doddy Christianto" userId="b381d376-f97f-406b-82d9-ca7090b5f342" providerId="ADAL" clId="{49EA8922-03BC-42D1-8242-F25B63947064}" dt="2023-02-07T03:36:30.892" v="2133" actId="20577"/>
          <ac:spMkLst>
            <pc:docMk/>
            <pc:sldMk cId="1024811646" sldId="1212"/>
            <ac:spMk id="30" creationId="{E4D84C17-7103-8B04-5F8F-0E5DF4AD3AC1}"/>
          </ac:spMkLst>
        </pc:spChg>
        <pc:spChg chg="mod">
          <ac:chgData name="Doddy Christianto" userId="b381d376-f97f-406b-82d9-ca7090b5f342" providerId="ADAL" clId="{49EA8922-03BC-42D1-8242-F25B63947064}" dt="2023-02-07T03:33:16.661" v="1988" actId="1076"/>
          <ac:spMkLst>
            <pc:docMk/>
            <pc:sldMk cId="1024811646" sldId="1212"/>
            <ac:spMk id="40" creationId="{CDB217A1-6190-45B9-BAB6-F2CB8DB5B993}"/>
          </ac:spMkLst>
        </pc:spChg>
        <pc:spChg chg="add del mod">
          <ac:chgData name="Doddy Christianto" userId="b381d376-f97f-406b-82d9-ca7090b5f342" providerId="ADAL" clId="{49EA8922-03BC-42D1-8242-F25B63947064}" dt="2023-02-07T03:38:39.310" v="2173" actId="478"/>
          <ac:spMkLst>
            <pc:docMk/>
            <pc:sldMk cId="1024811646" sldId="1212"/>
            <ac:spMk id="42" creationId="{CE64DE30-F5BB-2A95-816F-04BCA7704CFC}"/>
          </ac:spMkLst>
        </pc:spChg>
        <pc:spChg chg="add mod">
          <ac:chgData name="Doddy Christianto" userId="b381d376-f97f-406b-82d9-ca7090b5f342" providerId="ADAL" clId="{49EA8922-03BC-42D1-8242-F25B63947064}" dt="2023-02-07T03:43:35.904" v="2241" actId="1076"/>
          <ac:spMkLst>
            <pc:docMk/>
            <pc:sldMk cId="1024811646" sldId="1212"/>
            <ac:spMk id="48" creationId="{81B33E3A-11CE-8141-7418-925C95FDC57F}"/>
          </ac:spMkLst>
        </pc:spChg>
        <pc:spChg chg="add mod">
          <ac:chgData name="Doddy Christianto" userId="b381d376-f97f-406b-82d9-ca7090b5f342" providerId="ADAL" clId="{49EA8922-03BC-42D1-8242-F25B63947064}" dt="2023-02-07T03:38:51.139" v="2175" actId="1076"/>
          <ac:spMkLst>
            <pc:docMk/>
            <pc:sldMk cId="1024811646" sldId="1212"/>
            <ac:spMk id="49" creationId="{078E0F75-88ED-DBB3-EC06-FF62379EFA4F}"/>
          </ac:spMkLst>
        </pc:spChg>
        <pc:spChg chg="add mod">
          <ac:chgData name="Doddy Christianto" userId="b381d376-f97f-406b-82d9-ca7090b5f342" providerId="ADAL" clId="{49EA8922-03BC-42D1-8242-F25B63947064}" dt="2023-02-07T03:43:27.188" v="2240" actId="20577"/>
          <ac:spMkLst>
            <pc:docMk/>
            <pc:sldMk cId="1024811646" sldId="1212"/>
            <ac:spMk id="50" creationId="{939A72E2-68C0-0C57-6A04-5DA5DD95ED0B}"/>
          </ac:spMkLst>
        </pc:spChg>
        <pc:spChg chg="add mod">
          <ac:chgData name="Doddy Christianto" userId="b381d376-f97f-406b-82d9-ca7090b5f342" providerId="ADAL" clId="{49EA8922-03BC-42D1-8242-F25B63947064}" dt="2023-02-07T03:45:27.007" v="2281" actId="20577"/>
          <ac:spMkLst>
            <pc:docMk/>
            <pc:sldMk cId="1024811646" sldId="1212"/>
            <ac:spMk id="52" creationId="{4451B157-549A-DB14-C43E-33D5C316CAB8}"/>
          </ac:spMkLst>
        </pc:spChg>
        <pc:spChg chg="del">
          <ac:chgData name="Doddy Christianto" userId="b381d376-f97f-406b-82d9-ca7090b5f342" providerId="ADAL" clId="{49EA8922-03BC-42D1-8242-F25B63947064}" dt="2023-02-07T03:33:34.739" v="1989" actId="478"/>
          <ac:spMkLst>
            <pc:docMk/>
            <pc:sldMk cId="1024811646" sldId="1212"/>
            <ac:spMk id="61" creationId="{211C0F41-9393-423A-A65E-2291EFBEDD21}"/>
          </ac:spMkLst>
        </pc:spChg>
        <pc:spChg chg="del">
          <ac:chgData name="Doddy Christianto" userId="b381d376-f97f-406b-82d9-ca7090b5f342" providerId="ADAL" clId="{49EA8922-03BC-42D1-8242-F25B63947064}" dt="2023-02-07T03:34:57.780" v="2124" actId="478"/>
          <ac:spMkLst>
            <pc:docMk/>
            <pc:sldMk cId="1024811646" sldId="1212"/>
            <ac:spMk id="63" creationId="{0F1AD02C-3FCF-4792-B614-A74A8E5C78AD}"/>
          </ac:spMkLst>
        </pc:spChg>
        <pc:spChg chg="del">
          <ac:chgData name="Doddy Christianto" userId="b381d376-f97f-406b-82d9-ca7090b5f342" providerId="ADAL" clId="{49EA8922-03BC-42D1-8242-F25B63947064}" dt="2023-02-07T03:39:16.076" v="2177" actId="478"/>
          <ac:spMkLst>
            <pc:docMk/>
            <pc:sldMk cId="1024811646" sldId="1212"/>
            <ac:spMk id="64" creationId="{4FA52E2B-CA3E-4E08-A4D2-0AF877C6FCE0}"/>
          </ac:spMkLst>
        </pc:spChg>
        <pc:spChg chg="del">
          <ac:chgData name="Doddy Christianto" userId="b381d376-f97f-406b-82d9-ca7090b5f342" providerId="ADAL" clId="{49EA8922-03BC-42D1-8242-F25B63947064}" dt="2023-02-07T03:44:50.352" v="2243" actId="478"/>
          <ac:spMkLst>
            <pc:docMk/>
            <pc:sldMk cId="1024811646" sldId="1212"/>
            <ac:spMk id="65" creationId="{FC805E69-2FE1-44B8-AE87-80C184E53415}"/>
          </ac:spMkLst>
        </pc:spChg>
        <pc:spChg chg="del">
          <ac:chgData name="Doddy Christianto" userId="b381d376-f97f-406b-82d9-ca7090b5f342" providerId="ADAL" clId="{49EA8922-03BC-42D1-8242-F25B63947064}" dt="2023-02-07T03:46:04.923" v="2282" actId="478"/>
          <ac:spMkLst>
            <pc:docMk/>
            <pc:sldMk cId="1024811646" sldId="1212"/>
            <ac:spMk id="66" creationId="{DDD09E28-3672-4915-9335-28AF95FEF31D}"/>
          </ac:spMkLst>
        </pc:spChg>
        <pc:spChg chg="del">
          <ac:chgData name="Doddy Christianto" userId="b381d376-f97f-406b-82d9-ca7090b5f342" providerId="ADAL" clId="{49EA8922-03BC-42D1-8242-F25B63947064}" dt="2023-02-07T03:44:13.773" v="2242" actId="478"/>
          <ac:spMkLst>
            <pc:docMk/>
            <pc:sldMk cId="1024811646" sldId="1212"/>
            <ac:spMk id="67" creationId="{0B449C5D-68C2-4670-9F79-97784EE518C1}"/>
          </ac:spMkLst>
        </pc:spChg>
        <pc:spChg chg="add del mod">
          <ac:chgData name="Doddy Christianto" userId="b381d376-f97f-406b-82d9-ca7090b5f342" providerId="ADAL" clId="{49EA8922-03BC-42D1-8242-F25B63947064}" dt="2023-02-07T03:48:12.639" v="2299"/>
          <ac:spMkLst>
            <pc:docMk/>
            <pc:sldMk cId="1024811646" sldId="1212"/>
            <ac:spMk id="71" creationId="{FA8AE006-BD9B-BEFC-529E-40600F28DB89}"/>
          </ac:spMkLst>
        </pc:spChg>
        <pc:spChg chg="add mod">
          <ac:chgData name="Doddy Christianto" userId="b381d376-f97f-406b-82d9-ca7090b5f342" providerId="ADAL" clId="{49EA8922-03BC-42D1-8242-F25B63947064}" dt="2023-02-07T03:50:43.897" v="2621" actId="5793"/>
          <ac:spMkLst>
            <pc:docMk/>
            <pc:sldMk cId="1024811646" sldId="1212"/>
            <ac:spMk id="72" creationId="{7098D669-3AC0-871E-FCDF-4C9BC23988B6}"/>
          </ac:spMkLst>
        </pc:spChg>
        <pc:spChg chg="mod">
          <ac:chgData name="Doddy Christianto" userId="b381d376-f97f-406b-82d9-ca7090b5f342" providerId="ADAL" clId="{49EA8922-03BC-42D1-8242-F25B63947064}" dt="2023-02-07T03:52:29.780" v="2639" actId="1076"/>
          <ac:spMkLst>
            <pc:docMk/>
            <pc:sldMk cId="1024811646" sldId="1212"/>
            <ac:spMk id="74" creationId="{C39261D3-668C-2C9C-0B51-558503BCCB8F}"/>
          </ac:spMkLst>
        </pc:spChg>
        <pc:spChg chg="mod">
          <ac:chgData name="Doddy Christianto" userId="b381d376-f97f-406b-82d9-ca7090b5f342" providerId="ADAL" clId="{49EA8922-03BC-42D1-8242-F25B63947064}" dt="2023-02-07T03:51:05.278" v="2624"/>
          <ac:spMkLst>
            <pc:docMk/>
            <pc:sldMk cId="1024811646" sldId="1212"/>
            <ac:spMk id="76" creationId="{DCD5B8AF-BC8F-0671-F2FB-F75F5D85693E}"/>
          </ac:spMkLst>
        </pc:spChg>
        <pc:spChg chg="mod">
          <ac:chgData name="Doddy Christianto" userId="b381d376-f97f-406b-82d9-ca7090b5f342" providerId="ADAL" clId="{49EA8922-03BC-42D1-8242-F25B63947064}" dt="2023-02-07T03:51:05.278" v="2624"/>
          <ac:spMkLst>
            <pc:docMk/>
            <pc:sldMk cId="1024811646" sldId="1212"/>
            <ac:spMk id="78" creationId="{B4170B6C-3B16-F293-5DFB-93D5661ECF3F}"/>
          </ac:spMkLst>
        </pc:spChg>
        <pc:spChg chg="mod">
          <ac:chgData name="Doddy Christianto" userId="b381d376-f97f-406b-82d9-ca7090b5f342" providerId="ADAL" clId="{49EA8922-03BC-42D1-8242-F25B63947064}" dt="2023-02-07T03:51:05.278" v="2624"/>
          <ac:spMkLst>
            <pc:docMk/>
            <pc:sldMk cId="1024811646" sldId="1212"/>
            <ac:spMk id="80" creationId="{8ACE4D3D-70E3-F925-2857-DB8035841049}"/>
          </ac:spMkLst>
        </pc:spChg>
        <pc:spChg chg="mod">
          <ac:chgData name="Doddy Christianto" userId="b381d376-f97f-406b-82d9-ca7090b5f342" providerId="ADAL" clId="{49EA8922-03BC-42D1-8242-F25B63947064}" dt="2023-02-07T03:51:05.278" v="2624"/>
          <ac:spMkLst>
            <pc:docMk/>
            <pc:sldMk cId="1024811646" sldId="1212"/>
            <ac:spMk id="82" creationId="{93710789-252A-8498-3552-6CCCA17EC58A}"/>
          </ac:spMkLst>
        </pc:spChg>
        <pc:spChg chg="mod">
          <ac:chgData name="Doddy Christianto" userId="b381d376-f97f-406b-82d9-ca7090b5f342" providerId="ADAL" clId="{49EA8922-03BC-42D1-8242-F25B63947064}" dt="2023-02-07T03:51:05.278" v="2624"/>
          <ac:spMkLst>
            <pc:docMk/>
            <pc:sldMk cId="1024811646" sldId="1212"/>
            <ac:spMk id="86" creationId="{0BEB7094-2228-7FE6-F580-9ED16639338C}"/>
          </ac:spMkLst>
        </pc:spChg>
        <pc:spChg chg="mod">
          <ac:chgData name="Doddy Christianto" userId="b381d376-f97f-406b-82d9-ca7090b5f342" providerId="ADAL" clId="{49EA8922-03BC-42D1-8242-F25B63947064}" dt="2023-02-07T03:51:05.278" v="2624"/>
          <ac:spMkLst>
            <pc:docMk/>
            <pc:sldMk cId="1024811646" sldId="1212"/>
            <ac:spMk id="88" creationId="{8EAEB6DD-1764-C76D-B39A-33872413C551}"/>
          </ac:spMkLst>
        </pc:spChg>
        <pc:spChg chg="mod">
          <ac:chgData name="Doddy Christianto" userId="b381d376-f97f-406b-82d9-ca7090b5f342" providerId="ADAL" clId="{49EA8922-03BC-42D1-8242-F25B63947064}" dt="2023-02-07T03:52:37.562" v="2640" actId="20577"/>
          <ac:spMkLst>
            <pc:docMk/>
            <pc:sldMk cId="1024811646" sldId="1212"/>
            <ac:spMk id="90" creationId="{F2304823-AC33-CD4E-425E-93CBEF7BDC90}"/>
          </ac:spMkLst>
        </pc:spChg>
        <pc:spChg chg="mod">
          <ac:chgData name="Doddy Christianto" userId="b381d376-f97f-406b-82d9-ca7090b5f342" providerId="ADAL" clId="{49EA8922-03BC-42D1-8242-F25B63947064}" dt="2023-02-07T03:51:05.278" v="2624"/>
          <ac:spMkLst>
            <pc:docMk/>
            <pc:sldMk cId="1024811646" sldId="1212"/>
            <ac:spMk id="92" creationId="{080C9D95-68B0-294E-FE74-DA216EAF1BB3}"/>
          </ac:spMkLst>
        </pc:spChg>
        <pc:spChg chg="mod">
          <ac:chgData name="Doddy Christianto" userId="b381d376-f97f-406b-82d9-ca7090b5f342" providerId="ADAL" clId="{49EA8922-03BC-42D1-8242-F25B63947064}" dt="2023-02-07T03:51:05.278" v="2624"/>
          <ac:spMkLst>
            <pc:docMk/>
            <pc:sldMk cId="1024811646" sldId="1212"/>
            <ac:spMk id="94" creationId="{8932B1F9-C194-9726-4469-4B0E8B78B150}"/>
          </ac:spMkLst>
        </pc:spChg>
        <pc:spChg chg="mod">
          <ac:chgData name="Doddy Christianto" userId="b381d376-f97f-406b-82d9-ca7090b5f342" providerId="ADAL" clId="{49EA8922-03BC-42D1-8242-F25B63947064}" dt="2023-02-07T03:51:05.278" v="2624"/>
          <ac:spMkLst>
            <pc:docMk/>
            <pc:sldMk cId="1024811646" sldId="1212"/>
            <ac:spMk id="96" creationId="{9255FD89-A1C7-A7CB-162B-40C761BD6495}"/>
          </ac:spMkLst>
        </pc:spChg>
        <pc:spChg chg="mod">
          <ac:chgData name="Doddy Christianto" userId="b381d376-f97f-406b-82d9-ca7090b5f342" providerId="ADAL" clId="{49EA8922-03BC-42D1-8242-F25B63947064}" dt="2023-02-07T03:51:05.278" v="2624"/>
          <ac:spMkLst>
            <pc:docMk/>
            <pc:sldMk cId="1024811646" sldId="1212"/>
            <ac:spMk id="98" creationId="{9F55EF46-DF94-8521-6811-8941C54AC871}"/>
          </ac:spMkLst>
        </pc:spChg>
        <pc:spChg chg="mod">
          <ac:chgData name="Doddy Christianto" userId="b381d376-f97f-406b-82d9-ca7090b5f342" providerId="ADAL" clId="{49EA8922-03BC-42D1-8242-F25B63947064}" dt="2023-02-07T03:51:05.278" v="2624"/>
          <ac:spMkLst>
            <pc:docMk/>
            <pc:sldMk cId="1024811646" sldId="1212"/>
            <ac:spMk id="100" creationId="{59336052-F8D9-DBC8-65F5-B64F43CBBF2B}"/>
          </ac:spMkLst>
        </pc:spChg>
        <pc:spChg chg="mod">
          <ac:chgData name="Doddy Christianto" userId="b381d376-f97f-406b-82d9-ca7090b5f342" providerId="ADAL" clId="{49EA8922-03BC-42D1-8242-F25B63947064}" dt="2023-02-07T03:51:05.278" v="2624"/>
          <ac:spMkLst>
            <pc:docMk/>
            <pc:sldMk cId="1024811646" sldId="1212"/>
            <ac:spMk id="102" creationId="{11D753C3-6C03-2FF2-6974-15C8A5B0B6C4}"/>
          </ac:spMkLst>
        </pc:spChg>
        <pc:grpChg chg="del mod">
          <ac:chgData name="Doddy Christianto" userId="b381d376-f97f-406b-82d9-ca7090b5f342" providerId="ADAL" clId="{49EA8922-03BC-42D1-8242-F25B63947064}" dt="2023-02-07T03:31:04.269" v="1938" actId="478"/>
          <ac:grpSpMkLst>
            <pc:docMk/>
            <pc:sldMk cId="1024811646" sldId="1212"/>
            <ac:grpSpMk id="9" creationId="{DF32C8F3-4A8E-459B-A8CA-916A17F5110D}"/>
          </ac:grpSpMkLst>
        </pc:grpChg>
        <pc:grpChg chg="del mod">
          <ac:chgData name="Doddy Christianto" userId="b381d376-f97f-406b-82d9-ca7090b5f342" providerId="ADAL" clId="{49EA8922-03BC-42D1-8242-F25B63947064}" dt="2023-02-07T03:31:04.269" v="1938" actId="478"/>
          <ac:grpSpMkLst>
            <pc:docMk/>
            <pc:sldMk cId="1024811646" sldId="1212"/>
            <ac:grpSpMk id="13" creationId="{1CD2CC6B-3CA8-4617-B8C4-21EE9998DAF2}"/>
          </ac:grpSpMkLst>
        </pc:grpChg>
        <pc:grpChg chg="del mod">
          <ac:chgData name="Doddy Christianto" userId="b381d376-f97f-406b-82d9-ca7090b5f342" providerId="ADAL" clId="{49EA8922-03BC-42D1-8242-F25B63947064}" dt="2023-02-07T03:31:04.269" v="1938" actId="478"/>
          <ac:grpSpMkLst>
            <pc:docMk/>
            <pc:sldMk cId="1024811646" sldId="1212"/>
            <ac:grpSpMk id="15" creationId="{486DECD8-3309-45E1-A095-F6E4C739C76C}"/>
          </ac:grpSpMkLst>
        </pc:grpChg>
        <pc:grpChg chg="del mod">
          <ac:chgData name="Doddy Christianto" userId="b381d376-f97f-406b-82d9-ca7090b5f342" providerId="ADAL" clId="{49EA8922-03BC-42D1-8242-F25B63947064}" dt="2023-02-07T03:31:04.269" v="1938" actId="478"/>
          <ac:grpSpMkLst>
            <pc:docMk/>
            <pc:sldMk cId="1024811646" sldId="1212"/>
            <ac:grpSpMk id="17" creationId="{737213E8-2A6B-473B-A7A5-03612A2F89E4}"/>
          </ac:grpSpMkLst>
        </pc:grpChg>
        <pc:grpChg chg="del mod">
          <ac:chgData name="Doddy Christianto" userId="b381d376-f97f-406b-82d9-ca7090b5f342" providerId="ADAL" clId="{49EA8922-03BC-42D1-8242-F25B63947064}" dt="2023-02-07T03:31:04.269" v="1938" actId="478"/>
          <ac:grpSpMkLst>
            <pc:docMk/>
            <pc:sldMk cId="1024811646" sldId="1212"/>
            <ac:grpSpMk id="24" creationId="{1172BF9D-11FC-4A8B-A15F-AC0AE3CBBD14}"/>
          </ac:grpSpMkLst>
        </pc:grpChg>
        <pc:grpChg chg="del mod">
          <ac:chgData name="Doddy Christianto" userId="b381d376-f97f-406b-82d9-ca7090b5f342" providerId="ADAL" clId="{49EA8922-03BC-42D1-8242-F25B63947064}" dt="2023-02-07T03:31:04.269" v="1938" actId="478"/>
          <ac:grpSpMkLst>
            <pc:docMk/>
            <pc:sldMk cId="1024811646" sldId="1212"/>
            <ac:grpSpMk id="26" creationId="{1287DEA4-8602-4987-82C2-8A068B47CFBA}"/>
          </ac:grpSpMkLst>
        </pc:grpChg>
        <pc:grpChg chg="del mod">
          <ac:chgData name="Doddy Christianto" userId="b381d376-f97f-406b-82d9-ca7090b5f342" providerId="ADAL" clId="{49EA8922-03BC-42D1-8242-F25B63947064}" dt="2023-02-07T03:31:04.269" v="1938" actId="478"/>
          <ac:grpSpMkLst>
            <pc:docMk/>
            <pc:sldMk cId="1024811646" sldId="1212"/>
            <ac:grpSpMk id="28" creationId="{6B631855-C9F1-48C9-8BBB-2541887934AA}"/>
          </ac:grpSpMkLst>
        </pc:grpChg>
        <pc:grpChg chg="add mod">
          <ac:chgData name="Doddy Christianto" userId="b381d376-f97f-406b-82d9-ca7090b5f342" providerId="ADAL" clId="{49EA8922-03BC-42D1-8242-F25B63947064}" dt="2023-02-07T03:51:05.278" v="2624"/>
          <ac:grpSpMkLst>
            <pc:docMk/>
            <pc:sldMk cId="1024811646" sldId="1212"/>
            <ac:grpSpMk id="73" creationId="{BF61D8BD-136D-E536-156B-DC39E177E1C2}"/>
          </ac:grpSpMkLst>
        </pc:grpChg>
        <pc:grpChg chg="add mod">
          <ac:chgData name="Doddy Christianto" userId="b381d376-f97f-406b-82d9-ca7090b5f342" providerId="ADAL" clId="{49EA8922-03BC-42D1-8242-F25B63947064}" dt="2023-02-07T03:52:17.905" v="2636" actId="14100"/>
          <ac:grpSpMkLst>
            <pc:docMk/>
            <pc:sldMk cId="1024811646" sldId="1212"/>
            <ac:grpSpMk id="77" creationId="{A7E83273-15F9-4450-5B17-A3538D92CE99}"/>
          </ac:grpSpMkLst>
        </pc:grpChg>
        <pc:grpChg chg="add mod">
          <ac:chgData name="Doddy Christianto" userId="b381d376-f97f-406b-82d9-ca7090b5f342" providerId="ADAL" clId="{49EA8922-03BC-42D1-8242-F25B63947064}" dt="2023-02-07T08:15:06.829" v="4262" actId="14100"/>
          <ac:grpSpMkLst>
            <pc:docMk/>
            <pc:sldMk cId="1024811646" sldId="1212"/>
            <ac:grpSpMk id="81" creationId="{820F8870-7EE2-31C6-9A55-526627B807F7}"/>
          </ac:grpSpMkLst>
        </pc:grpChg>
        <pc:grpChg chg="add mod">
          <ac:chgData name="Doddy Christianto" userId="b381d376-f97f-406b-82d9-ca7090b5f342" providerId="ADAL" clId="{49EA8922-03BC-42D1-8242-F25B63947064}" dt="2023-02-07T03:51:05.278" v="2624"/>
          <ac:grpSpMkLst>
            <pc:docMk/>
            <pc:sldMk cId="1024811646" sldId="1212"/>
            <ac:grpSpMk id="87" creationId="{49E00073-3542-99A2-34AA-B09029D63D01}"/>
          </ac:grpSpMkLst>
        </pc:grpChg>
        <pc:grpChg chg="add mod">
          <ac:chgData name="Doddy Christianto" userId="b381d376-f97f-406b-82d9-ca7090b5f342" providerId="ADAL" clId="{49EA8922-03BC-42D1-8242-F25B63947064}" dt="2023-02-07T03:51:05.278" v="2624"/>
          <ac:grpSpMkLst>
            <pc:docMk/>
            <pc:sldMk cId="1024811646" sldId="1212"/>
            <ac:grpSpMk id="91" creationId="{B47A9B3B-34AD-3644-0786-406EE80E6FE0}"/>
          </ac:grpSpMkLst>
        </pc:grpChg>
        <pc:grpChg chg="add mod">
          <ac:chgData name="Doddy Christianto" userId="b381d376-f97f-406b-82d9-ca7090b5f342" providerId="ADAL" clId="{49EA8922-03BC-42D1-8242-F25B63947064}" dt="2023-02-10T00:17:49.208" v="8700" actId="1076"/>
          <ac:grpSpMkLst>
            <pc:docMk/>
            <pc:sldMk cId="1024811646" sldId="1212"/>
            <ac:grpSpMk id="95" creationId="{F6630F74-915F-99BA-65E8-BDF3F7B97369}"/>
          </ac:grpSpMkLst>
        </pc:grpChg>
        <pc:grpChg chg="add mod">
          <ac:chgData name="Doddy Christianto" userId="b381d376-f97f-406b-82d9-ca7090b5f342" providerId="ADAL" clId="{49EA8922-03BC-42D1-8242-F25B63947064}" dt="2023-02-07T03:51:05.278" v="2624"/>
          <ac:grpSpMkLst>
            <pc:docMk/>
            <pc:sldMk cId="1024811646" sldId="1212"/>
            <ac:grpSpMk id="99" creationId="{EEAB9FE8-ABED-5814-DD34-B5652A8362B8}"/>
          </ac:grpSpMkLst>
        </pc:grpChg>
        <pc:picChg chg="add mod">
          <ac:chgData name="Doddy Christianto" userId="b381d376-f97f-406b-82d9-ca7090b5f342" providerId="ADAL" clId="{49EA8922-03BC-42D1-8242-F25B63947064}" dt="2023-02-07T03:47:40.598" v="2294" actId="1076"/>
          <ac:picMkLst>
            <pc:docMk/>
            <pc:sldMk cId="1024811646" sldId="1212"/>
            <ac:picMk id="10" creationId="{86A8B0A6-385B-FD4F-F58D-C200C169B635}"/>
          </ac:picMkLst>
        </pc:picChg>
        <pc:picChg chg="add mod">
          <ac:chgData name="Doddy Christianto" userId="b381d376-f97f-406b-82d9-ca7090b5f342" providerId="ADAL" clId="{49EA8922-03BC-42D1-8242-F25B63947064}" dt="2023-02-07T03:33:45.140" v="1991" actId="1076"/>
          <ac:picMkLst>
            <pc:docMk/>
            <pc:sldMk cId="1024811646" sldId="1212"/>
            <ac:picMk id="32" creationId="{2D4BFA32-8A12-CF0E-D86E-3795FED55D61}"/>
          </ac:picMkLst>
        </pc:picChg>
        <pc:picChg chg="add mod">
          <ac:chgData name="Doddy Christianto" userId="b381d376-f97f-406b-82d9-ca7090b5f342" providerId="ADAL" clId="{49EA8922-03BC-42D1-8242-F25B63947064}" dt="2023-02-07T03:35:14.600" v="2126" actId="1076"/>
          <ac:picMkLst>
            <pc:docMk/>
            <pc:sldMk cId="1024811646" sldId="1212"/>
            <ac:picMk id="43" creationId="{93CFF96B-CDD8-38CF-6DF9-2AC8F9D163A5}"/>
          </ac:picMkLst>
        </pc:picChg>
        <pc:picChg chg="add mod">
          <ac:chgData name="Doddy Christianto" userId="b381d376-f97f-406b-82d9-ca7090b5f342" providerId="ADAL" clId="{49EA8922-03BC-42D1-8242-F25B63947064}" dt="2023-02-07T03:44:56.182" v="2244" actId="1076"/>
          <ac:picMkLst>
            <pc:docMk/>
            <pc:sldMk cId="1024811646" sldId="1212"/>
            <ac:picMk id="44" creationId="{280E755F-3541-EDF7-8455-339907D83DA2}"/>
          </ac:picMkLst>
        </pc:picChg>
        <pc:picChg chg="add mod">
          <ac:chgData name="Doddy Christianto" userId="b381d376-f97f-406b-82d9-ca7090b5f342" providerId="ADAL" clId="{49EA8922-03BC-42D1-8242-F25B63947064}" dt="2023-02-07T03:36:06.295" v="2130" actId="1076"/>
          <ac:picMkLst>
            <pc:docMk/>
            <pc:sldMk cId="1024811646" sldId="1212"/>
            <ac:picMk id="46" creationId="{55C26436-FE46-9E36-A72F-DE75E0197C5B}"/>
          </ac:picMkLst>
        </pc:picChg>
        <pc:picChg chg="add mod">
          <ac:chgData name="Doddy Christianto" userId="b381d376-f97f-406b-82d9-ca7090b5f342" providerId="ADAL" clId="{49EA8922-03BC-42D1-8242-F25B63947064}" dt="2023-02-07T03:39:44.070" v="2182" actId="1076"/>
          <ac:picMkLst>
            <pc:docMk/>
            <pc:sldMk cId="1024811646" sldId="1212"/>
            <ac:picMk id="51" creationId="{9E3AB58D-240F-05AE-E31E-3A1FB08E7D45}"/>
          </ac:picMkLst>
        </pc:picChg>
        <pc:picChg chg="add mod">
          <ac:chgData name="Doddy Christianto" userId="b381d376-f97f-406b-82d9-ca7090b5f342" providerId="ADAL" clId="{49EA8922-03BC-42D1-8242-F25B63947064}" dt="2023-02-07T03:47:16.366" v="2292" actId="1076"/>
          <ac:picMkLst>
            <pc:docMk/>
            <pc:sldMk cId="1024811646" sldId="1212"/>
            <ac:picMk id="53" creationId="{05BB673D-701A-8815-9211-021B42E3A40D}"/>
          </ac:picMkLst>
        </pc:picChg>
        <pc:picChg chg="add mod">
          <ac:chgData name="Doddy Christianto" userId="b381d376-f97f-406b-82d9-ca7090b5f342" providerId="ADAL" clId="{49EA8922-03BC-42D1-8242-F25B63947064}" dt="2023-02-07T03:47:16.366" v="2292" actId="1076"/>
          <ac:picMkLst>
            <pc:docMk/>
            <pc:sldMk cId="1024811646" sldId="1212"/>
            <ac:picMk id="54" creationId="{AD33DA8D-415A-A960-F929-78B6BE9A0ECE}"/>
          </ac:picMkLst>
        </pc:picChg>
        <pc:picChg chg="add mod">
          <ac:chgData name="Doddy Christianto" userId="b381d376-f97f-406b-82d9-ca7090b5f342" providerId="ADAL" clId="{49EA8922-03BC-42D1-8242-F25B63947064}" dt="2023-02-07T03:47:16.366" v="2292" actId="1076"/>
          <ac:picMkLst>
            <pc:docMk/>
            <pc:sldMk cId="1024811646" sldId="1212"/>
            <ac:picMk id="55" creationId="{7C24ADF2-F819-68D0-B0DD-A63175996140}"/>
          </ac:picMkLst>
        </pc:picChg>
        <pc:picChg chg="add mod">
          <ac:chgData name="Doddy Christianto" userId="b381d376-f97f-406b-82d9-ca7090b5f342" providerId="ADAL" clId="{49EA8922-03BC-42D1-8242-F25B63947064}" dt="2023-02-07T03:47:57.499" v="2297" actId="1076"/>
          <ac:picMkLst>
            <pc:docMk/>
            <pc:sldMk cId="1024811646" sldId="1212"/>
            <ac:picMk id="70" creationId="{8BBCB452-3E74-1D0E-84E0-9EC28EF5FDDA}"/>
          </ac:picMkLst>
        </pc:picChg>
        <pc:picChg chg="mod">
          <ac:chgData name="Doddy Christianto" userId="b381d376-f97f-406b-82d9-ca7090b5f342" providerId="ADAL" clId="{49EA8922-03BC-42D1-8242-F25B63947064}" dt="2023-02-07T03:51:05.278" v="2624"/>
          <ac:picMkLst>
            <pc:docMk/>
            <pc:sldMk cId="1024811646" sldId="1212"/>
            <ac:picMk id="75" creationId="{CCC30A74-5668-D0DB-E169-97D98DD12053}"/>
          </ac:picMkLst>
        </pc:picChg>
        <pc:picChg chg="mod">
          <ac:chgData name="Doddy Christianto" userId="b381d376-f97f-406b-82d9-ca7090b5f342" providerId="ADAL" clId="{49EA8922-03BC-42D1-8242-F25B63947064}" dt="2023-02-07T03:51:05.278" v="2624"/>
          <ac:picMkLst>
            <pc:docMk/>
            <pc:sldMk cId="1024811646" sldId="1212"/>
            <ac:picMk id="79" creationId="{C6686183-F44B-8772-E634-1A2C091138B8}"/>
          </ac:picMkLst>
        </pc:picChg>
        <pc:picChg chg="mod">
          <ac:chgData name="Doddy Christianto" userId="b381d376-f97f-406b-82d9-ca7090b5f342" providerId="ADAL" clId="{49EA8922-03BC-42D1-8242-F25B63947064}" dt="2023-02-07T03:51:05.278" v="2624"/>
          <ac:picMkLst>
            <pc:docMk/>
            <pc:sldMk cId="1024811646" sldId="1212"/>
            <ac:picMk id="83" creationId="{B35A6F24-9826-5298-481C-5AA6F06CB8C6}"/>
          </ac:picMkLst>
        </pc:picChg>
        <pc:picChg chg="mod">
          <ac:chgData name="Doddy Christianto" userId="b381d376-f97f-406b-82d9-ca7090b5f342" providerId="ADAL" clId="{49EA8922-03BC-42D1-8242-F25B63947064}" dt="2023-02-07T03:51:05.278" v="2624"/>
          <ac:picMkLst>
            <pc:docMk/>
            <pc:sldMk cId="1024811646" sldId="1212"/>
            <ac:picMk id="84" creationId="{663AB283-E969-FD83-BB84-A1906E2D8EF2}"/>
          </ac:picMkLst>
        </pc:picChg>
        <pc:picChg chg="mod">
          <ac:chgData name="Doddy Christianto" userId="b381d376-f97f-406b-82d9-ca7090b5f342" providerId="ADAL" clId="{49EA8922-03BC-42D1-8242-F25B63947064}" dt="2023-02-07T03:51:05.278" v="2624"/>
          <ac:picMkLst>
            <pc:docMk/>
            <pc:sldMk cId="1024811646" sldId="1212"/>
            <ac:picMk id="85" creationId="{494EB08A-E235-B8E9-C2CA-F659A8295F43}"/>
          </ac:picMkLst>
        </pc:picChg>
        <pc:picChg chg="mod">
          <ac:chgData name="Doddy Christianto" userId="b381d376-f97f-406b-82d9-ca7090b5f342" providerId="ADAL" clId="{49EA8922-03BC-42D1-8242-F25B63947064}" dt="2023-02-07T03:51:05.278" v="2624"/>
          <ac:picMkLst>
            <pc:docMk/>
            <pc:sldMk cId="1024811646" sldId="1212"/>
            <ac:picMk id="89" creationId="{D3D855E3-5012-9ADB-5AEE-3196B9CA0D91}"/>
          </ac:picMkLst>
        </pc:picChg>
        <pc:picChg chg="mod">
          <ac:chgData name="Doddy Christianto" userId="b381d376-f97f-406b-82d9-ca7090b5f342" providerId="ADAL" clId="{49EA8922-03BC-42D1-8242-F25B63947064}" dt="2023-02-07T03:51:05.278" v="2624"/>
          <ac:picMkLst>
            <pc:docMk/>
            <pc:sldMk cId="1024811646" sldId="1212"/>
            <ac:picMk id="93" creationId="{11772595-7E62-E9EE-6939-594CEFB4EBF9}"/>
          </ac:picMkLst>
        </pc:picChg>
        <pc:picChg chg="mod">
          <ac:chgData name="Doddy Christianto" userId="b381d376-f97f-406b-82d9-ca7090b5f342" providerId="ADAL" clId="{49EA8922-03BC-42D1-8242-F25B63947064}" dt="2023-02-07T03:51:05.278" v="2624"/>
          <ac:picMkLst>
            <pc:docMk/>
            <pc:sldMk cId="1024811646" sldId="1212"/>
            <ac:picMk id="97" creationId="{05F36F06-7250-2382-F586-8E3852B230AA}"/>
          </ac:picMkLst>
        </pc:picChg>
        <pc:picChg chg="mod">
          <ac:chgData name="Doddy Christianto" userId="b381d376-f97f-406b-82d9-ca7090b5f342" providerId="ADAL" clId="{49EA8922-03BC-42D1-8242-F25B63947064}" dt="2023-02-07T03:51:05.278" v="2624"/>
          <ac:picMkLst>
            <pc:docMk/>
            <pc:sldMk cId="1024811646" sldId="1212"/>
            <ac:picMk id="101" creationId="{91559582-6704-8E6C-74A3-4F820DA803DF}"/>
          </ac:picMkLst>
        </pc:picChg>
      </pc:sldChg>
      <pc:sldChg chg="del">
        <pc:chgData name="Doddy Christianto" userId="b381d376-f97f-406b-82d9-ca7090b5f342" providerId="ADAL" clId="{49EA8922-03BC-42D1-8242-F25B63947064}" dt="2023-02-07T02:24:16.749" v="329" actId="47"/>
        <pc:sldMkLst>
          <pc:docMk/>
          <pc:sldMk cId="2629962888" sldId="1224"/>
        </pc:sldMkLst>
      </pc:sldChg>
      <pc:sldChg chg="del">
        <pc:chgData name="Doddy Christianto" userId="b381d376-f97f-406b-82d9-ca7090b5f342" providerId="ADAL" clId="{49EA8922-03BC-42D1-8242-F25B63947064}" dt="2023-02-07T02:39:51.535" v="443" actId="47"/>
        <pc:sldMkLst>
          <pc:docMk/>
          <pc:sldMk cId="855111106" sldId="1225"/>
        </pc:sldMkLst>
      </pc:sldChg>
      <pc:sldChg chg="modSp mod">
        <pc:chgData name="Doddy Christianto" userId="b381d376-f97f-406b-82d9-ca7090b5f342" providerId="ADAL" clId="{49EA8922-03BC-42D1-8242-F25B63947064}" dt="2023-02-07T10:01:49.259" v="7424" actId="20577"/>
        <pc:sldMkLst>
          <pc:docMk/>
          <pc:sldMk cId="1535477473" sldId="1226"/>
        </pc:sldMkLst>
        <pc:spChg chg="mod">
          <ac:chgData name="Doddy Christianto" userId="b381d376-f97f-406b-82d9-ca7090b5f342" providerId="ADAL" clId="{49EA8922-03BC-42D1-8242-F25B63947064}" dt="2023-02-07T10:01:49.259" v="7424" actId="20577"/>
          <ac:spMkLst>
            <pc:docMk/>
            <pc:sldMk cId="1535477473" sldId="1226"/>
            <ac:spMk id="2" creationId="{0E6FB5ED-3D5F-4AE3-927B-B22F29632D95}"/>
          </ac:spMkLst>
        </pc:spChg>
      </pc:sldChg>
      <pc:sldChg chg="del">
        <pc:chgData name="Doddy Christianto" userId="b381d376-f97f-406b-82d9-ca7090b5f342" providerId="ADAL" clId="{49EA8922-03BC-42D1-8242-F25B63947064}" dt="2023-02-07T02:25:14.980" v="356" actId="47"/>
        <pc:sldMkLst>
          <pc:docMk/>
          <pc:sldMk cId="1810153123" sldId="1229"/>
        </pc:sldMkLst>
      </pc:sldChg>
      <pc:sldChg chg="del">
        <pc:chgData name="Doddy Christianto" userId="b381d376-f97f-406b-82d9-ca7090b5f342" providerId="ADAL" clId="{49EA8922-03BC-42D1-8242-F25B63947064}" dt="2023-02-07T02:24:39.738" v="342" actId="47"/>
        <pc:sldMkLst>
          <pc:docMk/>
          <pc:sldMk cId="1255230404" sldId="1235"/>
        </pc:sldMkLst>
      </pc:sldChg>
      <pc:sldChg chg="modSp mod">
        <pc:chgData name="Doddy Christianto" userId="b381d376-f97f-406b-82d9-ca7090b5f342" providerId="ADAL" clId="{49EA8922-03BC-42D1-8242-F25B63947064}" dt="2023-02-07T02:31:02.097" v="373" actId="27636"/>
        <pc:sldMkLst>
          <pc:docMk/>
          <pc:sldMk cId="3132636540" sldId="1237"/>
        </pc:sldMkLst>
        <pc:spChg chg="mod">
          <ac:chgData name="Doddy Christianto" userId="b381d376-f97f-406b-82d9-ca7090b5f342" providerId="ADAL" clId="{49EA8922-03BC-42D1-8242-F25B63947064}" dt="2023-02-07T02:31:02.097" v="373" actId="27636"/>
          <ac:spMkLst>
            <pc:docMk/>
            <pc:sldMk cId="3132636540" sldId="1237"/>
            <ac:spMk id="6" creationId="{80770A4A-72E4-9F4D-9E0D-D5743B9050BC}"/>
          </ac:spMkLst>
        </pc:spChg>
      </pc:sldChg>
      <pc:sldChg chg="del">
        <pc:chgData name="Doddy Christianto" userId="b381d376-f97f-406b-82d9-ca7090b5f342" providerId="ADAL" clId="{49EA8922-03BC-42D1-8242-F25B63947064}" dt="2023-02-07T08:32:35.913" v="4966" actId="47"/>
        <pc:sldMkLst>
          <pc:docMk/>
          <pc:sldMk cId="3365625228" sldId="1241"/>
        </pc:sldMkLst>
      </pc:sldChg>
      <pc:sldChg chg="del">
        <pc:chgData name="Doddy Christianto" userId="b381d376-f97f-406b-82d9-ca7090b5f342" providerId="ADAL" clId="{49EA8922-03BC-42D1-8242-F25B63947064}" dt="2023-02-07T02:39:57.955" v="445" actId="47"/>
        <pc:sldMkLst>
          <pc:docMk/>
          <pc:sldMk cId="2701988522" sldId="1246"/>
        </pc:sldMkLst>
      </pc:sldChg>
      <pc:sldChg chg="del">
        <pc:chgData name="Doddy Christianto" userId="b381d376-f97f-406b-82d9-ca7090b5f342" providerId="ADAL" clId="{49EA8922-03BC-42D1-8242-F25B63947064}" dt="2023-02-07T02:24:34.283" v="335" actId="47"/>
        <pc:sldMkLst>
          <pc:docMk/>
          <pc:sldMk cId="3637898614" sldId="1247"/>
        </pc:sldMkLst>
      </pc:sldChg>
      <pc:sldChg chg="del">
        <pc:chgData name="Doddy Christianto" userId="b381d376-f97f-406b-82d9-ca7090b5f342" providerId="ADAL" clId="{49EA8922-03BC-42D1-8242-F25B63947064}" dt="2023-02-07T02:24:35.178" v="336" actId="47"/>
        <pc:sldMkLst>
          <pc:docMk/>
          <pc:sldMk cId="26729617" sldId="1248"/>
        </pc:sldMkLst>
      </pc:sldChg>
      <pc:sldChg chg="del">
        <pc:chgData name="Doddy Christianto" userId="b381d376-f97f-406b-82d9-ca7090b5f342" providerId="ADAL" clId="{49EA8922-03BC-42D1-8242-F25B63947064}" dt="2023-02-07T02:24:41.226" v="344" actId="47"/>
        <pc:sldMkLst>
          <pc:docMk/>
          <pc:sldMk cId="703425979" sldId="1250"/>
        </pc:sldMkLst>
      </pc:sldChg>
      <pc:sldChg chg="del">
        <pc:chgData name="Doddy Christianto" userId="b381d376-f97f-406b-82d9-ca7090b5f342" providerId="ADAL" clId="{49EA8922-03BC-42D1-8242-F25B63947064}" dt="2023-02-07T02:24:43.417" v="347" actId="47"/>
        <pc:sldMkLst>
          <pc:docMk/>
          <pc:sldMk cId="1524664485" sldId="1251"/>
        </pc:sldMkLst>
      </pc:sldChg>
      <pc:sldChg chg="del">
        <pc:chgData name="Doddy Christianto" userId="b381d376-f97f-406b-82d9-ca7090b5f342" providerId="ADAL" clId="{49EA8922-03BC-42D1-8242-F25B63947064}" dt="2023-02-07T02:24:37.053" v="339" actId="47"/>
        <pc:sldMkLst>
          <pc:docMk/>
          <pc:sldMk cId="4290521895" sldId="1253"/>
        </pc:sldMkLst>
      </pc:sldChg>
      <pc:sldChg chg="del">
        <pc:chgData name="Doddy Christianto" userId="b381d376-f97f-406b-82d9-ca7090b5f342" providerId="ADAL" clId="{49EA8922-03BC-42D1-8242-F25B63947064}" dt="2023-02-07T02:39:49.414" v="442" actId="47"/>
        <pc:sldMkLst>
          <pc:docMk/>
          <pc:sldMk cId="512242874" sldId="1254"/>
        </pc:sldMkLst>
      </pc:sldChg>
      <pc:sldChg chg="del">
        <pc:chgData name="Doddy Christianto" userId="b381d376-f97f-406b-82d9-ca7090b5f342" providerId="ADAL" clId="{49EA8922-03BC-42D1-8242-F25B63947064}" dt="2023-02-07T02:39:54.334" v="444" actId="47"/>
        <pc:sldMkLst>
          <pc:docMk/>
          <pc:sldMk cId="3940615712" sldId="1255"/>
        </pc:sldMkLst>
      </pc:sldChg>
      <pc:sldChg chg="del">
        <pc:chgData name="Doddy Christianto" userId="b381d376-f97f-406b-82d9-ca7090b5f342" providerId="ADAL" clId="{49EA8922-03BC-42D1-8242-F25B63947064}" dt="2023-02-07T02:24:36.628" v="338" actId="47"/>
        <pc:sldMkLst>
          <pc:docMk/>
          <pc:sldMk cId="1613257492" sldId="1256"/>
        </pc:sldMkLst>
      </pc:sldChg>
      <pc:sldChg chg="del">
        <pc:chgData name="Doddy Christianto" userId="b381d376-f97f-406b-82d9-ca7090b5f342" providerId="ADAL" clId="{49EA8922-03BC-42D1-8242-F25B63947064}" dt="2023-02-07T03:23:55.563" v="1468" actId="2696"/>
        <pc:sldMkLst>
          <pc:docMk/>
          <pc:sldMk cId="174076123" sldId="1257"/>
        </pc:sldMkLst>
      </pc:sldChg>
      <pc:sldChg chg="del">
        <pc:chgData name="Doddy Christianto" userId="b381d376-f97f-406b-82d9-ca7090b5f342" providerId="ADAL" clId="{49EA8922-03BC-42D1-8242-F25B63947064}" dt="2023-02-07T02:24:44.524" v="349" actId="47"/>
        <pc:sldMkLst>
          <pc:docMk/>
          <pc:sldMk cId="4030940261" sldId="1258"/>
        </pc:sldMkLst>
      </pc:sldChg>
      <pc:sldChg chg="del">
        <pc:chgData name="Doddy Christianto" userId="b381d376-f97f-406b-82d9-ca7090b5f342" providerId="ADAL" clId="{49EA8922-03BC-42D1-8242-F25B63947064}" dt="2023-02-07T02:24:45.100" v="350" actId="47"/>
        <pc:sldMkLst>
          <pc:docMk/>
          <pc:sldMk cId="1205360215" sldId="1259"/>
        </pc:sldMkLst>
      </pc:sldChg>
      <pc:sldChg chg="del">
        <pc:chgData name="Doddy Christianto" userId="b381d376-f97f-406b-82d9-ca7090b5f342" providerId="ADAL" clId="{49EA8922-03BC-42D1-8242-F25B63947064}" dt="2023-02-07T02:24:43.920" v="348" actId="47"/>
        <pc:sldMkLst>
          <pc:docMk/>
          <pc:sldMk cId="1044115861" sldId="1260"/>
        </pc:sldMkLst>
      </pc:sldChg>
      <pc:sldChg chg="modSp add del mod">
        <pc:chgData name="Doddy Christianto" userId="b381d376-f97f-406b-82d9-ca7090b5f342" providerId="ADAL" clId="{49EA8922-03BC-42D1-8242-F25B63947064}" dt="2023-02-07T08:10:58.679" v="4261" actId="47"/>
        <pc:sldMkLst>
          <pc:docMk/>
          <pc:sldMk cId="2338888573" sldId="1261"/>
        </pc:sldMkLst>
        <pc:spChg chg="mod">
          <ac:chgData name="Doddy Christianto" userId="b381d376-f97f-406b-82d9-ca7090b5f342" providerId="ADAL" clId="{49EA8922-03BC-42D1-8242-F25B63947064}" dt="2023-02-07T03:54:48.127" v="2647" actId="1076"/>
          <ac:spMkLst>
            <pc:docMk/>
            <pc:sldMk cId="2338888573" sldId="1261"/>
            <ac:spMk id="4" creationId="{96015D44-C1C7-ECE6-F18A-190F6168689A}"/>
          </ac:spMkLst>
        </pc:spChg>
        <pc:spChg chg="mod">
          <ac:chgData name="Doddy Christianto" userId="b381d376-f97f-406b-82d9-ca7090b5f342" providerId="ADAL" clId="{49EA8922-03BC-42D1-8242-F25B63947064}" dt="2023-02-07T02:31:02.061" v="370"/>
          <ac:spMkLst>
            <pc:docMk/>
            <pc:sldMk cId="2338888573" sldId="1261"/>
            <ac:spMk id="21" creationId="{65CF8D5A-8E4C-25E7-7ADB-90D33A7B70C0}"/>
          </ac:spMkLst>
        </pc:spChg>
      </pc:sldChg>
      <pc:sldChg chg="addSp modSp new del mod">
        <pc:chgData name="Doddy Christianto" userId="b381d376-f97f-406b-82d9-ca7090b5f342" providerId="ADAL" clId="{49EA8922-03BC-42D1-8242-F25B63947064}" dt="2023-02-07T03:23:51.763" v="1467" actId="2696"/>
        <pc:sldMkLst>
          <pc:docMk/>
          <pc:sldMk cId="728080197" sldId="1262"/>
        </pc:sldMkLst>
        <pc:spChg chg="add mod">
          <ac:chgData name="Doddy Christianto" userId="b381d376-f97f-406b-82d9-ca7090b5f342" providerId="ADAL" clId="{49EA8922-03BC-42D1-8242-F25B63947064}" dt="2023-02-07T02:26:41.974" v="360" actId="14100"/>
          <ac:spMkLst>
            <pc:docMk/>
            <pc:sldMk cId="728080197" sldId="1262"/>
            <ac:spMk id="2" creationId="{520BAD7E-F4E7-6506-CC8E-AFD61072CB55}"/>
          </ac:spMkLst>
        </pc:spChg>
      </pc:sldChg>
      <pc:sldChg chg="del">
        <pc:chgData name="Doddy Christianto" userId="b381d376-f97f-406b-82d9-ca7090b5f342" providerId="ADAL" clId="{49EA8922-03BC-42D1-8242-F25B63947064}" dt="2023-02-07T02:24:32.486" v="334" actId="47"/>
        <pc:sldMkLst>
          <pc:docMk/>
          <pc:sldMk cId="2785024143" sldId="1262"/>
        </pc:sldMkLst>
      </pc:sldChg>
      <pc:sldChg chg="del">
        <pc:chgData name="Doddy Christianto" userId="b381d376-f97f-406b-82d9-ca7090b5f342" providerId="ADAL" clId="{49EA8922-03BC-42D1-8242-F25B63947064}" dt="2023-02-07T02:24:36.012" v="337" actId="47"/>
        <pc:sldMkLst>
          <pc:docMk/>
          <pc:sldMk cId="2446078580" sldId="1263"/>
        </pc:sldMkLst>
      </pc:sldChg>
      <pc:sldChg chg="addSp delSp modSp new mod">
        <pc:chgData name="Doddy Christianto" userId="b381d376-f97f-406b-82d9-ca7090b5f342" providerId="ADAL" clId="{49EA8922-03BC-42D1-8242-F25B63947064}" dt="2023-02-07T03:09:47.689" v="679" actId="1036"/>
        <pc:sldMkLst>
          <pc:docMk/>
          <pc:sldMk cId="2722828704" sldId="1263"/>
        </pc:sldMkLst>
        <pc:spChg chg="mod">
          <ac:chgData name="Doddy Christianto" userId="b381d376-f97f-406b-82d9-ca7090b5f342" providerId="ADAL" clId="{49EA8922-03BC-42D1-8242-F25B63947064}" dt="2023-02-07T03:05:27.240" v="647" actId="1076"/>
          <ac:spMkLst>
            <pc:docMk/>
            <pc:sldMk cId="2722828704" sldId="1263"/>
            <ac:spMk id="2" creationId="{983DB4C0-6448-CD7F-9C11-07BA0880EB35}"/>
          </ac:spMkLst>
        </pc:spChg>
        <pc:spChg chg="mod">
          <ac:chgData name="Doddy Christianto" userId="b381d376-f97f-406b-82d9-ca7090b5f342" providerId="ADAL" clId="{49EA8922-03BC-42D1-8242-F25B63947064}" dt="2023-02-07T02:41:07.438" v="447"/>
          <ac:spMkLst>
            <pc:docMk/>
            <pc:sldMk cId="2722828704" sldId="1263"/>
            <ac:spMk id="5" creationId="{67A0D227-BC66-2679-2180-27E107C1C92A}"/>
          </ac:spMkLst>
        </pc:spChg>
        <pc:spChg chg="mod">
          <ac:chgData name="Doddy Christianto" userId="b381d376-f97f-406b-82d9-ca7090b5f342" providerId="ADAL" clId="{49EA8922-03BC-42D1-8242-F25B63947064}" dt="2023-02-07T02:41:07.438" v="447"/>
          <ac:spMkLst>
            <pc:docMk/>
            <pc:sldMk cId="2722828704" sldId="1263"/>
            <ac:spMk id="6" creationId="{E5F9D52E-FB8B-A3A2-B97C-96D76E23DDD6}"/>
          </ac:spMkLst>
        </pc:spChg>
        <pc:spChg chg="add del mod">
          <ac:chgData name="Doddy Christianto" userId="b381d376-f97f-406b-82d9-ca7090b5f342" providerId="ADAL" clId="{49EA8922-03BC-42D1-8242-F25B63947064}" dt="2023-02-07T02:41:10.163" v="448"/>
          <ac:spMkLst>
            <pc:docMk/>
            <pc:sldMk cId="2722828704" sldId="1263"/>
            <ac:spMk id="7" creationId="{B6892F7D-956D-CA07-1455-2B352E9F309B}"/>
          </ac:spMkLst>
        </pc:spChg>
        <pc:spChg chg="mod">
          <ac:chgData name="Doddy Christianto" userId="b381d376-f97f-406b-82d9-ca7090b5f342" providerId="ADAL" clId="{49EA8922-03BC-42D1-8242-F25B63947064}" dt="2023-02-07T02:41:07.438" v="447"/>
          <ac:spMkLst>
            <pc:docMk/>
            <pc:sldMk cId="2722828704" sldId="1263"/>
            <ac:spMk id="9" creationId="{55B3ED6F-4B15-FD61-A043-FD5FB5BD7B44}"/>
          </ac:spMkLst>
        </pc:spChg>
        <pc:spChg chg="mod">
          <ac:chgData name="Doddy Christianto" userId="b381d376-f97f-406b-82d9-ca7090b5f342" providerId="ADAL" clId="{49EA8922-03BC-42D1-8242-F25B63947064}" dt="2023-02-07T02:41:07.438" v="447"/>
          <ac:spMkLst>
            <pc:docMk/>
            <pc:sldMk cId="2722828704" sldId="1263"/>
            <ac:spMk id="10" creationId="{D5776A2A-091F-7680-5BE8-B8549C5C2012}"/>
          </ac:spMkLst>
        </pc:spChg>
        <pc:spChg chg="mod">
          <ac:chgData name="Doddy Christianto" userId="b381d376-f97f-406b-82d9-ca7090b5f342" providerId="ADAL" clId="{49EA8922-03BC-42D1-8242-F25B63947064}" dt="2023-02-07T02:41:07.438" v="447"/>
          <ac:spMkLst>
            <pc:docMk/>
            <pc:sldMk cId="2722828704" sldId="1263"/>
            <ac:spMk id="12" creationId="{7732FB2B-626F-47DB-7A89-5DFEF4E72917}"/>
          </ac:spMkLst>
        </pc:spChg>
        <pc:spChg chg="mod">
          <ac:chgData name="Doddy Christianto" userId="b381d376-f97f-406b-82d9-ca7090b5f342" providerId="ADAL" clId="{49EA8922-03BC-42D1-8242-F25B63947064}" dt="2023-02-07T02:41:07.438" v="447"/>
          <ac:spMkLst>
            <pc:docMk/>
            <pc:sldMk cId="2722828704" sldId="1263"/>
            <ac:spMk id="13" creationId="{D56292C8-029C-C632-FCE6-EC0B5FA7A1D9}"/>
          </ac:spMkLst>
        </pc:spChg>
        <pc:spChg chg="add del mod">
          <ac:chgData name="Doddy Christianto" userId="b381d376-f97f-406b-82d9-ca7090b5f342" providerId="ADAL" clId="{49EA8922-03BC-42D1-8242-F25B63947064}" dt="2023-02-07T02:41:10.163" v="448"/>
          <ac:spMkLst>
            <pc:docMk/>
            <pc:sldMk cId="2722828704" sldId="1263"/>
            <ac:spMk id="14" creationId="{7477D9D8-C587-15DC-9876-1BF3F50FFF8E}"/>
          </ac:spMkLst>
        </pc:spChg>
        <pc:spChg chg="mod">
          <ac:chgData name="Doddy Christianto" userId="b381d376-f97f-406b-82d9-ca7090b5f342" providerId="ADAL" clId="{49EA8922-03BC-42D1-8242-F25B63947064}" dt="2023-02-07T02:41:07.438" v="447"/>
          <ac:spMkLst>
            <pc:docMk/>
            <pc:sldMk cId="2722828704" sldId="1263"/>
            <ac:spMk id="16" creationId="{E9FED7A6-09FF-E7ED-2D48-16EAEC51E8ED}"/>
          </ac:spMkLst>
        </pc:spChg>
        <pc:spChg chg="mod">
          <ac:chgData name="Doddy Christianto" userId="b381d376-f97f-406b-82d9-ca7090b5f342" providerId="ADAL" clId="{49EA8922-03BC-42D1-8242-F25B63947064}" dt="2023-02-07T02:41:07.438" v="447"/>
          <ac:spMkLst>
            <pc:docMk/>
            <pc:sldMk cId="2722828704" sldId="1263"/>
            <ac:spMk id="17" creationId="{49579669-DAAF-F172-57BB-E1886FC77861}"/>
          </ac:spMkLst>
        </pc:spChg>
        <pc:spChg chg="mod">
          <ac:chgData name="Doddy Christianto" userId="b381d376-f97f-406b-82d9-ca7090b5f342" providerId="ADAL" clId="{49EA8922-03BC-42D1-8242-F25B63947064}" dt="2023-02-07T02:41:07.438" v="447"/>
          <ac:spMkLst>
            <pc:docMk/>
            <pc:sldMk cId="2722828704" sldId="1263"/>
            <ac:spMk id="19" creationId="{086E8B7E-0059-E05B-7F57-DC45AE546DFC}"/>
          </ac:spMkLst>
        </pc:spChg>
        <pc:spChg chg="mod">
          <ac:chgData name="Doddy Christianto" userId="b381d376-f97f-406b-82d9-ca7090b5f342" providerId="ADAL" clId="{49EA8922-03BC-42D1-8242-F25B63947064}" dt="2023-02-07T02:41:07.438" v="447"/>
          <ac:spMkLst>
            <pc:docMk/>
            <pc:sldMk cId="2722828704" sldId="1263"/>
            <ac:spMk id="20" creationId="{6F7F2FF8-EFC0-FE5E-6400-EABFA3F04149}"/>
          </ac:spMkLst>
        </pc:spChg>
        <pc:spChg chg="add del mod">
          <ac:chgData name="Doddy Christianto" userId="b381d376-f97f-406b-82d9-ca7090b5f342" providerId="ADAL" clId="{49EA8922-03BC-42D1-8242-F25B63947064}" dt="2023-02-07T02:41:10.163" v="448"/>
          <ac:spMkLst>
            <pc:docMk/>
            <pc:sldMk cId="2722828704" sldId="1263"/>
            <ac:spMk id="21" creationId="{83D84158-A773-9C1A-7F6F-F2D25D6FC7C8}"/>
          </ac:spMkLst>
        </pc:spChg>
        <pc:spChg chg="mod">
          <ac:chgData name="Doddy Christianto" userId="b381d376-f97f-406b-82d9-ca7090b5f342" providerId="ADAL" clId="{49EA8922-03BC-42D1-8242-F25B63947064}" dt="2023-02-07T02:41:07.438" v="447"/>
          <ac:spMkLst>
            <pc:docMk/>
            <pc:sldMk cId="2722828704" sldId="1263"/>
            <ac:spMk id="23" creationId="{D69209F1-5F25-D2AE-C561-8379F7FBA4C1}"/>
          </ac:spMkLst>
        </pc:spChg>
        <pc:spChg chg="mod">
          <ac:chgData name="Doddy Christianto" userId="b381d376-f97f-406b-82d9-ca7090b5f342" providerId="ADAL" clId="{49EA8922-03BC-42D1-8242-F25B63947064}" dt="2023-02-07T02:41:07.438" v="447"/>
          <ac:spMkLst>
            <pc:docMk/>
            <pc:sldMk cId="2722828704" sldId="1263"/>
            <ac:spMk id="24" creationId="{A4D873D9-70FD-AD68-7F74-E806330601D9}"/>
          </ac:spMkLst>
        </pc:spChg>
        <pc:spChg chg="add del mod">
          <ac:chgData name="Doddy Christianto" userId="b381d376-f97f-406b-82d9-ca7090b5f342" providerId="ADAL" clId="{49EA8922-03BC-42D1-8242-F25B63947064}" dt="2023-02-07T02:41:10.163" v="448"/>
          <ac:spMkLst>
            <pc:docMk/>
            <pc:sldMk cId="2722828704" sldId="1263"/>
            <ac:spMk id="25" creationId="{5032122F-90F6-DFD5-4860-DCF3B0203CA5}"/>
          </ac:spMkLst>
        </pc:spChg>
        <pc:spChg chg="add del mod">
          <ac:chgData name="Doddy Christianto" userId="b381d376-f97f-406b-82d9-ca7090b5f342" providerId="ADAL" clId="{49EA8922-03BC-42D1-8242-F25B63947064}" dt="2023-02-07T02:41:10.163" v="448"/>
          <ac:spMkLst>
            <pc:docMk/>
            <pc:sldMk cId="2722828704" sldId="1263"/>
            <ac:spMk id="26" creationId="{E29E9AE8-2E92-77AB-BA9C-DB15A4DDFE66}"/>
          </ac:spMkLst>
        </pc:spChg>
        <pc:spChg chg="add del mod">
          <ac:chgData name="Doddy Christianto" userId="b381d376-f97f-406b-82d9-ca7090b5f342" providerId="ADAL" clId="{49EA8922-03BC-42D1-8242-F25B63947064}" dt="2023-02-07T02:41:10.163" v="448"/>
          <ac:spMkLst>
            <pc:docMk/>
            <pc:sldMk cId="2722828704" sldId="1263"/>
            <ac:spMk id="27" creationId="{F6A0E83F-B3A1-A60C-268A-1B8F14C4A893}"/>
          </ac:spMkLst>
        </pc:spChg>
        <pc:spChg chg="mod">
          <ac:chgData name="Doddy Christianto" userId="b381d376-f97f-406b-82d9-ca7090b5f342" providerId="ADAL" clId="{49EA8922-03BC-42D1-8242-F25B63947064}" dt="2023-02-07T02:41:21.307" v="449"/>
          <ac:spMkLst>
            <pc:docMk/>
            <pc:sldMk cId="2722828704" sldId="1263"/>
            <ac:spMk id="30" creationId="{3F0B0AA8-DC78-464B-EB3A-9D216F532E4F}"/>
          </ac:spMkLst>
        </pc:spChg>
        <pc:spChg chg="mod">
          <ac:chgData name="Doddy Christianto" userId="b381d376-f97f-406b-82d9-ca7090b5f342" providerId="ADAL" clId="{49EA8922-03BC-42D1-8242-F25B63947064}" dt="2023-02-07T02:41:21.307" v="449"/>
          <ac:spMkLst>
            <pc:docMk/>
            <pc:sldMk cId="2722828704" sldId="1263"/>
            <ac:spMk id="31" creationId="{25ADB6A9-6138-6E84-FAA0-F615691C50DB}"/>
          </ac:spMkLst>
        </pc:spChg>
        <pc:spChg chg="add mod">
          <ac:chgData name="Doddy Christianto" userId="b381d376-f97f-406b-82d9-ca7090b5f342" providerId="ADAL" clId="{49EA8922-03BC-42D1-8242-F25B63947064}" dt="2023-02-07T03:08:24.440" v="662" actId="14100"/>
          <ac:spMkLst>
            <pc:docMk/>
            <pc:sldMk cId="2722828704" sldId="1263"/>
            <ac:spMk id="32" creationId="{128BBE37-134D-3A55-B693-143DAF9FE82B}"/>
          </ac:spMkLst>
        </pc:spChg>
        <pc:spChg chg="mod">
          <ac:chgData name="Doddy Christianto" userId="b381d376-f97f-406b-82d9-ca7090b5f342" providerId="ADAL" clId="{49EA8922-03BC-42D1-8242-F25B63947064}" dt="2023-02-07T02:41:21.307" v="449"/>
          <ac:spMkLst>
            <pc:docMk/>
            <pc:sldMk cId="2722828704" sldId="1263"/>
            <ac:spMk id="34" creationId="{7AFEEA20-5A8C-B104-EBF8-8DF550444EE8}"/>
          </ac:spMkLst>
        </pc:spChg>
        <pc:spChg chg="mod">
          <ac:chgData name="Doddy Christianto" userId="b381d376-f97f-406b-82d9-ca7090b5f342" providerId="ADAL" clId="{49EA8922-03BC-42D1-8242-F25B63947064}" dt="2023-02-07T02:41:21.307" v="449"/>
          <ac:spMkLst>
            <pc:docMk/>
            <pc:sldMk cId="2722828704" sldId="1263"/>
            <ac:spMk id="35" creationId="{34E42068-CB2A-CB77-1F6C-B12C1EAF8973}"/>
          </ac:spMkLst>
        </pc:spChg>
        <pc:spChg chg="mod">
          <ac:chgData name="Doddy Christianto" userId="b381d376-f97f-406b-82d9-ca7090b5f342" providerId="ADAL" clId="{49EA8922-03BC-42D1-8242-F25B63947064}" dt="2023-02-07T02:41:21.307" v="449"/>
          <ac:spMkLst>
            <pc:docMk/>
            <pc:sldMk cId="2722828704" sldId="1263"/>
            <ac:spMk id="37" creationId="{599859A2-E207-4D13-3761-B8B0C248F61C}"/>
          </ac:spMkLst>
        </pc:spChg>
        <pc:spChg chg="mod">
          <ac:chgData name="Doddy Christianto" userId="b381d376-f97f-406b-82d9-ca7090b5f342" providerId="ADAL" clId="{49EA8922-03BC-42D1-8242-F25B63947064}" dt="2023-02-07T02:41:21.307" v="449"/>
          <ac:spMkLst>
            <pc:docMk/>
            <pc:sldMk cId="2722828704" sldId="1263"/>
            <ac:spMk id="38" creationId="{313FC996-B0FD-90C7-4F5E-96B65B267943}"/>
          </ac:spMkLst>
        </pc:spChg>
        <pc:spChg chg="add mod">
          <ac:chgData name="Doddy Christianto" userId="b381d376-f97f-406b-82d9-ca7090b5f342" providerId="ADAL" clId="{49EA8922-03BC-42D1-8242-F25B63947064}" dt="2023-02-07T03:08:42.376" v="664" actId="14100"/>
          <ac:spMkLst>
            <pc:docMk/>
            <pc:sldMk cId="2722828704" sldId="1263"/>
            <ac:spMk id="39" creationId="{DF476D35-A129-E0A5-0228-ABA9B22A85BD}"/>
          </ac:spMkLst>
        </pc:spChg>
        <pc:spChg chg="mod">
          <ac:chgData name="Doddy Christianto" userId="b381d376-f97f-406b-82d9-ca7090b5f342" providerId="ADAL" clId="{49EA8922-03BC-42D1-8242-F25B63947064}" dt="2023-02-07T02:41:21.307" v="449"/>
          <ac:spMkLst>
            <pc:docMk/>
            <pc:sldMk cId="2722828704" sldId="1263"/>
            <ac:spMk id="41" creationId="{5752FB0B-2D67-DC7C-7617-472ABF29FC2D}"/>
          </ac:spMkLst>
        </pc:spChg>
        <pc:spChg chg="mod">
          <ac:chgData name="Doddy Christianto" userId="b381d376-f97f-406b-82d9-ca7090b5f342" providerId="ADAL" clId="{49EA8922-03BC-42D1-8242-F25B63947064}" dt="2023-02-07T02:41:21.307" v="449"/>
          <ac:spMkLst>
            <pc:docMk/>
            <pc:sldMk cId="2722828704" sldId="1263"/>
            <ac:spMk id="42" creationId="{FA5944C3-9147-4C99-795A-9A5231BA526C}"/>
          </ac:spMkLst>
        </pc:spChg>
        <pc:spChg chg="mod">
          <ac:chgData name="Doddy Christianto" userId="b381d376-f97f-406b-82d9-ca7090b5f342" providerId="ADAL" clId="{49EA8922-03BC-42D1-8242-F25B63947064}" dt="2023-02-07T02:41:21.307" v="449"/>
          <ac:spMkLst>
            <pc:docMk/>
            <pc:sldMk cId="2722828704" sldId="1263"/>
            <ac:spMk id="44" creationId="{01B97201-1028-71DB-85AC-89B12089E169}"/>
          </ac:spMkLst>
        </pc:spChg>
        <pc:spChg chg="mod">
          <ac:chgData name="Doddy Christianto" userId="b381d376-f97f-406b-82d9-ca7090b5f342" providerId="ADAL" clId="{49EA8922-03BC-42D1-8242-F25B63947064}" dt="2023-02-07T02:41:21.307" v="449"/>
          <ac:spMkLst>
            <pc:docMk/>
            <pc:sldMk cId="2722828704" sldId="1263"/>
            <ac:spMk id="45" creationId="{20DF5A72-A421-9B1A-0465-F591B601E1AB}"/>
          </ac:spMkLst>
        </pc:spChg>
        <pc:spChg chg="add mod">
          <ac:chgData name="Doddy Christianto" userId="b381d376-f97f-406b-82d9-ca7090b5f342" providerId="ADAL" clId="{49EA8922-03BC-42D1-8242-F25B63947064}" dt="2023-02-07T03:09:35.041" v="672" actId="14100"/>
          <ac:spMkLst>
            <pc:docMk/>
            <pc:sldMk cId="2722828704" sldId="1263"/>
            <ac:spMk id="46" creationId="{96B661D7-C064-873B-5AF7-CBB8759AA805}"/>
          </ac:spMkLst>
        </pc:spChg>
        <pc:spChg chg="mod">
          <ac:chgData name="Doddy Christianto" userId="b381d376-f97f-406b-82d9-ca7090b5f342" providerId="ADAL" clId="{49EA8922-03BC-42D1-8242-F25B63947064}" dt="2023-02-07T02:41:21.307" v="449"/>
          <ac:spMkLst>
            <pc:docMk/>
            <pc:sldMk cId="2722828704" sldId="1263"/>
            <ac:spMk id="48" creationId="{D7DBF369-50A8-D403-2BE7-670E0B2CC40A}"/>
          </ac:spMkLst>
        </pc:spChg>
        <pc:spChg chg="mod">
          <ac:chgData name="Doddy Christianto" userId="b381d376-f97f-406b-82d9-ca7090b5f342" providerId="ADAL" clId="{49EA8922-03BC-42D1-8242-F25B63947064}" dt="2023-02-07T02:41:21.307" v="449"/>
          <ac:spMkLst>
            <pc:docMk/>
            <pc:sldMk cId="2722828704" sldId="1263"/>
            <ac:spMk id="49" creationId="{8C460C0A-6993-A88C-8AD9-4C1C9B3C492A}"/>
          </ac:spMkLst>
        </pc:spChg>
        <pc:spChg chg="add del mod">
          <ac:chgData name="Doddy Christianto" userId="b381d376-f97f-406b-82d9-ca7090b5f342" providerId="ADAL" clId="{49EA8922-03BC-42D1-8242-F25B63947064}" dt="2023-02-07T02:57:12.326" v="551" actId="478"/>
          <ac:spMkLst>
            <pc:docMk/>
            <pc:sldMk cId="2722828704" sldId="1263"/>
            <ac:spMk id="50" creationId="{22FE6D4A-0306-49C0-AE72-5CC762C2B381}"/>
          </ac:spMkLst>
        </pc:spChg>
        <pc:spChg chg="add del mod">
          <ac:chgData name="Doddy Christianto" userId="b381d376-f97f-406b-82d9-ca7090b5f342" providerId="ADAL" clId="{49EA8922-03BC-42D1-8242-F25B63947064}" dt="2023-02-07T02:57:16.986" v="552" actId="478"/>
          <ac:spMkLst>
            <pc:docMk/>
            <pc:sldMk cId="2722828704" sldId="1263"/>
            <ac:spMk id="51" creationId="{9CF57582-3A37-1CC8-791B-1AD52F44C020}"/>
          </ac:spMkLst>
        </pc:spChg>
        <pc:spChg chg="add del mod">
          <ac:chgData name="Doddy Christianto" userId="b381d376-f97f-406b-82d9-ca7090b5f342" providerId="ADAL" clId="{49EA8922-03BC-42D1-8242-F25B63947064}" dt="2023-02-07T02:57:19.407" v="553" actId="478"/>
          <ac:spMkLst>
            <pc:docMk/>
            <pc:sldMk cId="2722828704" sldId="1263"/>
            <ac:spMk id="52" creationId="{4AAFDD7B-527B-CA9F-C543-FBF8B32FE82B}"/>
          </ac:spMkLst>
        </pc:spChg>
        <pc:spChg chg="mod">
          <ac:chgData name="Doddy Christianto" userId="b381d376-f97f-406b-82d9-ca7090b5f342" providerId="ADAL" clId="{49EA8922-03BC-42D1-8242-F25B63947064}" dt="2023-02-07T02:59:07.424" v="567" actId="571"/>
          <ac:spMkLst>
            <pc:docMk/>
            <pc:sldMk cId="2722828704" sldId="1263"/>
            <ac:spMk id="57" creationId="{5AE3A965-0733-5CB5-48B9-A1EE31677A00}"/>
          </ac:spMkLst>
        </pc:spChg>
        <pc:spChg chg="mod">
          <ac:chgData name="Doddy Christianto" userId="b381d376-f97f-406b-82d9-ca7090b5f342" providerId="ADAL" clId="{49EA8922-03BC-42D1-8242-F25B63947064}" dt="2023-02-07T02:59:07.424" v="567" actId="571"/>
          <ac:spMkLst>
            <pc:docMk/>
            <pc:sldMk cId="2722828704" sldId="1263"/>
            <ac:spMk id="58" creationId="{0EC3F76C-81F6-C87E-7EC9-916B9A7C9190}"/>
          </ac:spMkLst>
        </pc:spChg>
        <pc:spChg chg="add del mod">
          <ac:chgData name="Doddy Christianto" userId="b381d376-f97f-406b-82d9-ca7090b5f342" providerId="ADAL" clId="{49EA8922-03BC-42D1-8242-F25B63947064}" dt="2023-02-07T02:59:12.983" v="569" actId="478"/>
          <ac:spMkLst>
            <pc:docMk/>
            <pc:sldMk cId="2722828704" sldId="1263"/>
            <ac:spMk id="59" creationId="{1E1B2102-7389-E42A-7D1D-291CEAD021AE}"/>
          </ac:spMkLst>
        </pc:spChg>
        <pc:spChg chg="mod">
          <ac:chgData name="Doddy Christianto" userId="b381d376-f97f-406b-82d9-ca7090b5f342" providerId="ADAL" clId="{49EA8922-03BC-42D1-8242-F25B63947064}" dt="2023-02-07T02:59:07.424" v="567" actId="571"/>
          <ac:spMkLst>
            <pc:docMk/>
            <pc:sldMk cId="2722828704" sldId="1263"/>
            <ac:spMk id="61" creationId="{067A74A7-BA62-FF9C-17DE-5C31245559C9}"/>
          </ac:spMkLst>
        </pc:spChg>
        <pc:spChg chg="mod">
          <ac:chgData name="Doddy Christianto" userId="b381d376-f97f-406b-82d9-ca7090b5f342" providerId="ADAL" clId="{49EA8922-03BC-42D1-8242-F25B63947064}" dt="2023-02-07T02:59:07.424" v="567" actId="571"/>
          <ac:spMkLst>
            <pc:docMk/>
            <pc:sldMk cId="2722828704" sldId="1263"/>
            <ac:spMk id="62" creationId="{3BEF9406-EDF2-FE0E-AF65-A312FE6FF116}"/>
          </ac:spMkLst>
        </pc:spChg>
        <pc:spChg chg="mod">
          <ac:chgData name="Doddy Christianto" userId="b381d376-f97f-406b-82d9-ca7090b5f342" providerId="ADAL" clId="{49EA8922-03BC-42D1-8242-F25B63947064}" dt="2023-02-07T03:06:57.454" v="655" actId="571"/>
          <ac:spMkLst>
            <pc:docMk/>
            <pc:sldMk cId="2722828704" sldId="1263"/>
            <ac:spMk id="70" creationId="{66ADF0E5-FF3F-A8D0-4DA3-0799E25E2F44}"/>
          </ac:spMkLst>
        </pc:spChg>
        <pc:spChg chg="mod">
          <ac:chgData name="Doddy Christianto" userId="b381d376-f97f-406b-82d9-ca7090b5f342" providerId="ADAL" clId="{49EA8922-03BC-42D1-8242-F25B63947064}" dt="2023-02-07T03:06:57.454" v="655" actId="571"/>
          <ac:spMkLst>
            <pc:docMk/>
            <pc:sldMk cId="2722828704" sldId="1263"/>
            <ac:spMk id="71" creationId="{84A05CAC-A1E7-9DB7-E250-8F43D2272B76}"/>
          </ac:spMkLst>
        </pc:spChg>
        <pc:spChg chg="add mod">
          <ac:chgData name="Doddy Christianto" userId="b381d376-f97f-406b-82d9-ca7090b5f342" providerId="ADAL" clId="{49EA8922-03BC-42D1-8242-F25B63947064}" dt="2023-02-07T03:06:57.454" v="655" actId="571"/>
          <ac:spMkLst>
            <pc:docMk/>
            <pc:sldMk cId="2722828704" sldId="1263"/>
            <ac:spMk id="72" creationId="{F3200666-FC1A-BDEB-8E38-525FBBDF3C9D}"/>
          </ac:spMkLst>
        </pc:spChg>
        <pc:spChg chg="mod">
          <ac:chgData name="Doddy Christianto" userId="b381d376-f97f-406b-82d9-ca7090b5f342" providerId="ADAL" clId="{49EA8922-03BC-42D1-8242-F25B63947064}" dt="2023-02-07T03:06:57.454" v="655" actId="571"/>
          <ac:spMkLst>
            <pc:docMk/>
            <pc:sldMk cId="2722828704" sldId="1263"/>
            <ac:spMk id="74" creationId="{462511DD-F382-A7D0-BDBF-863DCBEC9D54}"/>
          </ac:spMkLst>
        </pc:spChg>
        <pc:spChg chg="mod">
          <ac:chgData name="Doddy Christianto" userId="b381d376-f97f-406b-82d9-ca7090b5f342" providerId="ADAL" clId="{49EA8922-03BC-42D1-8242-F25B63947064}" dt="2023-02-07T03:06:57.454" v="655" actId="571"/>
          <ac:spMkLst>
            <pc:docMk/>
            <pc:sldMk cId="2722828704" sldId="1263"/>
            <ac:spMk id="75" creationId="{E774F738-35DA-6831-2E56-9FDE41BA6A92}"/>
          </ac:spMkLst>
        </pc:spChg>
        <pc:spChg chg="mod">
          <ac:chgData name="Doddy Christianto" userId="b381d376-f97f-406b-82d9-ca7090b5f342" providerId="ADAL" clId="{49EA8922-03BC-42D1-8242-F25B63947064}" dt="2023-02-07T03:06:57.454" v="655" actId="571"/>
          <ac:spMkLst>
            <pc:docMk/>
            <pc:sldMk cId="2722828704" sldId="1263"/>
            <ac:spMk id="77" creationId="{B9732AE9-1474-431B-D3D2-8175BD0671FE}"/>
          </ac:spMkLst>
        </pc:spChg>
        <pc:spChg chg="mod">
          <ac:chgData name="Doddy Christianto" userId="b381d376-f97f-406b-82d9-ca7090b5f342" providerId="ADAL" clId="{49EA8922-03BC-42D1-8242-F25B63947064}" dt="2023-02-07T03:06:57.454" v="655" actId="571"/>
          <ac:spMkLst>
            <pc:docMk/>
            <pc:sldMk cId="2722828704" sldId="1263"/>
            <ac:spMk id="78" creationId="{7DE9195F-6F45-D7AE-B002-D520A12BD35E}"/>
          </ac:spMkLst>
        </pc:spChg>
        <pc:spChg chg="add mod">
          <ac:chgData name="Doddy Christianto" userId="b381d376-f97f-406b-82d9-ca7090b5f342" providerId="ADAL" clId="{49EA8922-03BC-42D1-8242-F25B63947064}" dt="2023-02-07T03:06:57.454" v="655" actId="571"/>
          <ac:spMkLst>
            <pc:docMk/>
            <pc:sldMk cId="2722828704" sldId="1263"/>
            <ac:spMk id="79" creationId="{05208931-770D-85AE-EFCB-3E2CBDBA3D0B}"/>
          </ac:spMkLst>
        </pc:spChg>
        <pc:spChg chg="mod">
          <ac:chgData name="Doddy Christianto" userId="b381d376-f97f-406b-82d9-ca7090b5f342" providerId="ADAL" clId="{49EA8922-03BC-42D1-8242-F25B63947064}" dt="2023-02-07T03:06:57.454" v="655" actId="571"/>
          <ac:spMkLst>
            <pc:docMk/>
            <pc:sldMk cId="2722828704" sldId="1263"/>
            <ac:spMk id="81" creationId="{76E38A26-FD64-AC4A-C454-D4EEF6426CFA}"/>
          </ac:spMkLst>
        </pc:spChg>
        <pc:spChg chg="mod">
          <ac:chgData name="Doddy Christianto" userId="b381d376-f97f-406b-82d9-ca7090b5f342" providerId="ADAL" clId="{49EA8922-03BC-42D1-8242-F25B63947064}" dt="2023-02-07T03:06:57.454" v="655" actId="571"/>
          <ac:spMkLst>
            <pc:docMk/>
            <pc:sldMk cId="2722828704" sldId="1263"/>
            <ac:spMk id="82" creationId="{E18DB091-3829-EAC6-AB34-FD7514A6F857}"/>
          </ac:spMkLst>
        </pc:spChg>
        <pc:grpChg chg="add del mod">
          <ac:chgData name="Doddy Christianto" userId="b381d376-f97f-406b-82d9-ca7090b5f342" providerId="ADAL" clId="{49EA8922-03BC-42D1-8242-F25B63947064}" dt="2023-02-07T02:41:10.163" v="448"/>
          <ac:grpSpMkLst>
            <pc:docMk/>
            <pc:sldMk cId="2722828704" sldId="1263"/>
            <ac:grpSpMk id="4" creationId="{7FCA2872-78DC-30D1-74D9-D2EB23BADD8B}"/>
          </ac:grpSpMkLst>
        </pc:grpChg>
        <pc:grpChg chg="add del mod">
          <ac:chgData name="Doddy Christianto" userId="b381d376-f97f-406b-82d9-ca7090b5f342" providerId="ADAL" clId="{49EA8922-03BC-42D1-8242-F25B63947064}" dt="2023-02-07T02:41:10.163" v="448"/>
          <ac:grpSpMkLst>
            <pc:docMk/>
            <pc:sldMk cId="2722828704" sldId="1263"/>
            <ac:grpSpMk id="8" creationId="{C095EA0C-3E14-D14D-2421-2D9E219D3183}"/>
          </ac:grpSpMkLst>
        </pc:grpChg>
        <pc:grpChg chg="add del mod">
          <ac:chgData name="Doddy Christianto" userId="b381d376-f97f-406b-82d9-ca7090b5f342" providerId="ADAL" clId="{49EA8922-03BC-42D1-8242-F25B63947064}" dt="2023-02-07T02:41:10.163" v="448"/>
          <ac:grpSpMkLst>
            <pc:docMk/>
            <pc:sldMk cId="2722828704" sldId="1263"/>
            <ac:grpSpMk id="11" creationId="{BF107D6B-DED3-2A37-476B-5108CC812C3B}"/>
          </ac:grpSpMkLst>
        </pc:grpChg>
        <pc:grpChg chg="add del mod">
          <ac:chgData name="Doddy Christianto" userId="b381d376-f97f-406b-82d9-ca7090b5f342" providerId="ADAL" clId="{49EA8922-03BC-42D1-8242-F25B63947064}" dt="2023-02-07T02:41:10.163" v="448"/>
          <ac:grpSpMkLst>
            <pc:docMk/>
            <pc:sldMk cId="2722828704" sldId="1263"/>
            <ac:grpSpMk id="15" creationId="{7D41975E-CBAC-0E62-9424-C7E37EEB8841}"/>
          </ac:grpSpMkLst>
        </pc:grpChg>
        <pc:grpChg chg="add del mod">
          <ac:chgData name="Doddy Christianto" userId="b381d376-f97f-406b-82d9-ca7090b5f342" providerId="ADAL" clId="{49EA8922-03BC-42D1-8242-F25B63947064}" dt="2023-02-07T02:41:10.163" v="448"/>
          <ac:grpSpMkLst>
            <pc:docMk/>
            <pc:sldMk cId="2722828704" sldId="1263"/>
            <ac:grpSpMk id="18" creationId="{F9531C14-7299-7513-A0B1-B7CC112AD24F}"/>
          </ac:grpSpMkLst>
        </pc:grpChg>
        <pc:grpChg chg="add del mod">
          <ac:chgData name="Doddy Christianto" userId="b381d376-f97f-406b-82d9-ca7090b5f342" providerId="ADAL" clId="{49EA8922-03BC-42D1-8242-F25B63947064}" dt="2023-02-07T02:41:10.163" v="448"/>
          <ac:grpSpMkLst>
            <pc:docMk/>
            <pc:sldMk cId="2722828704" sldId="1263"/>
            <ac:grpSpMk id="22" creationId="{D51C104C-0C53-6891-133D-8323C6A2533B}"/>
          </ac:grpSpMkLst>
        </pc:grpChg>
        <pc:grpChg chg="add mod">
          <ac:chgData name="Doddy Christianto" userId="b381d376-f97f-406b-82d9-ca7090b5f342" providerId="ADAL" clId="{49EA8922-03BC-42D1-8242-F25B63947064}" dt="2023-02-07T03:09:20.620" v="670" actId="1076"/>
          <ac:grpSpMkLst>
            <pc:docMk/>
            <pc:sldMk cId="2722828704" sldId="1263"/>
            <ac:grpSpMk id="29" creationId="{8A92B899-42EF-5CC6-489B-ECD89F19CAC3}"/>
          </ac:grpSpMkLst>
        </pc:grpChg>
        <pc:grpChg chg="add mod">
          <ac:chgData name="Doddy Christianto" userId="b381d376-f97f-406b-82d9-ca7090b5f342" providerId="ADAL" clId="{49EA8922-03BC-42D1-8242-F25B63947064}" dt="2023-02-07T03:07:25.027" v="657" actId="688"/>
          <ac:grpSpMkLst>
            <pc:docMk/>
            <pc:sldMk cId="2722828704" sldId="1263"/>
            <ac:grpSpMk id="33" creationId="{35E017D9-8804-36BB-39E4-EAB337BB3C65}"/>
          </ac:grpSpMkLst>
        </pc:grpChg>
        <pc:grpChg chg="add mod">
          <ac:chgData name="Doddy Christianto" userId="b381d376-f97f-406b-82d9-ca7090b5f342" providerId="ADAL" clId="{49EA8922-03BC-42D1-8242-F25B63947064}" dt="2023-02-07T03:09:15.550" v="669" actId="1076"/>
          <ac:grpSpMkLst>
            <pc:docMk/>
            <pc:sldMk cId="2722828704" sldId="1263"/>
            <ac:grpSpMk id="36" creationId="{9BDB2FF6-CA9B-FCED-85C3-B0BA1764ECCA}"/>
          </ac:grpSpMkLst>
        </pc:grpChg>
        <pc:grpChg chg="add mod">
          <ac:chgData name="Doddy Christianto" userId="b381d376-f97f-406b-82d9-ca7090b5f342" providerId="ADAL" clId="{49EA8922-03BC-42D1-8242-F25B63947064}" dt="2023-02-07T03:07:25.027" v="657" actId="688"/>
          <ac:grpSpMkLst>
            <pc:docMk/>
            <pc:sldMk cId="2722828704" sldId="1263"/>
            <ac:grpSpMk id="40" creationId="{9420AF2A-58B1-36FF-CD0B-A5B664C1A1E1}"/>
          </ac:grpSpMkLst>
        </pc:grpChg>
        <pc:grpChg chg="add mod">
          <ac:chgData name="Doddy Christianto" userId="b381d376-f97f-406b-82d9-ca7090b5f342" providerId="ADAL" clId="{49EA8922-03BC-42D1-8242-F25B63947064}" dt="2023-02-07T03:09:47.689" v="679" actId="1036"/>
          <ac:grpSpMkLst>
            <pc:docMk/>
            <pc:sldMk cId="2722828704" sldId="1263"/>
            <ac:grpSpMk id="43" creationId="{89056485-68A3-42A5-681A-953AB74DE6F0}"/>
          </ac:grpSpMkLst>
        </pc:grpChg>
        <pc:grpChg chg="add mod">
          <ac:chgData name="Doddy Christianto" userId="b381d376-f97f-406b-82d9-ca7090b5f342" providerId="ADAL" clId="{49EA8922-03BC-42D1-8242-F25B63947064}" dt="2023-02-07T03:07:25.027" v="657" actId="688"/>
          <ac:grpSpMkLst>
            <pc:docMk/>
            <pc:sldMk cId="2722828704" sldId="1263"/>
            <ac:grpSpMk id="47" creationId="{B2047709-D46F-4AFF-F7DD-9D8637340AF2}"/>
          </ac:grpSpMkLst>
        </pc:grpChg>
        <pc:grpChg chg="add del mod">
          <ac:chgData name="Doddy Christianto" userId="b381d376-f97f-406b-82d9-ca7090b5f342" providerId="ADAL" clId="{49EA8922-03BC-42D1-8242-F25B63947064}" dt="2023-02-07T02:59:12.983" v="569" actId="478"/>
          <ac:grpSpMkLst>
            <pc:docMk/>
            <pc:sldMk cId="2722828704" sldId="1263"/>
            <ac:grpSpMk id="56" creationId="{C4A1237C-B3BD-07C5-1307-F1AD1748E8D5}"/>
          </ac:grpSpMkLst>
        </pc:grpChg>
        <pc:grpChg chg="add del mod">
          <ac:chgData name="Doddy Christianto" userId="b381d376-f97f-406b-82d9-ca7090b5f342" providerId="ADAL" clId="{49EA8922-03BC-42D1-8242-F25B63947064}" dt="2023-02-07T02:59:12.983" v="569" actId="478"/>
          <ac:grpSpMkLst>
            <pc:docMk/>
            <pc:sldMk cId="2722828704" sldId="1263"/>
            <ac:grpSpMk id="60" creationId="{4C2667CA-331F-1C6E-FDF6-8602945CE57E}"/>
          </ac:grpSpMkLst>
        </pc:grpChg>
        <pc:grpChg chg="add mod">
          <ac:chgData name="Doddy Christianto" userId="b381d376-f97f-406b-82d9-ca7090b5f342" providerId="ADAL" clId="{49EA8922-03BC-42D1-8242-F25B63947064}" dt="2023-02-07T03:06:57.454" v="655" actId="571"/>
          <ac:grpSpMkLst>
            <pc:docMk/>
            <pc:sldMk cId="2722828704" sldId="1263"/>
            <ac:grpSpMk id="69" creationId="{1389EB7E-A582-DB7E-9864-4449A4F8B742}"/>
          </ac:grpSpMkLst>
        </pc:grpChg>
        <pc:grpChg chg="add mod">
          <ac:chgData name="Doddy Christianto" userId="b381d376-f97f-406b-82d9-ca7090b5f342" providerId="ADAL" clId="{49EA8922-03BC-42D1-8242-F25B63947064}" dt="2023-02-07T03:06:57.454" v="655" actId="571"/>
          <ac:grpSpMkLst>
            <pc:docMk/>
            <pc:sldMk cId="2722828704" sldId="1263"/>
            <ac:grpSpMk id="73" creationId="{A441FA64-75B8-334B-01CB-1CF5C7429090}"/>
          </ac:grpSpMkLst>
        </pc:grpChg>
        <pc:grpChg chg="add mod">
          <ac:chgData name="Doddy Christianto" userId="b381d376-f97f-406b-82d9-ca7090b5f342" providerId="ADAL" clId="{49EA8922-03BC-42D1-8242-F25B63947064}" dt="2023-02-07T03:06:57.454" v="655" actId="571"/>
          <ac:grpSpMkLst>
            <pc:docMk/>
            <pc:sldMk cId="2722828704" sldId="1263"/>
            <ac:grpSpMk id="76" creationId="{E73A516E-58A0-27D7-5626-51E6CC667F11}"/>
          </ac:grpSpMkLst>
        </pc:grpChg>
        <pc:grpChg chg="add mod">
          <ac:chgData name="Doddy Christianto" userId="b381d376-f97f-406b-82d9-ca7090b5f342" providerId="ADAL" clId="{49EA8922-03BC-42D1-8242-F25B63947064}" dt="2023-02-07T03:06:57.454" v="655" actId="571"/>
          <ac:grpSpMkLst>
            <pc:docMk/>
            <pc:sldMk cId="2722828704" sldId="1263"/>
            <ac:grpSpMk id="80" creationId="{37D6DFF4-0BCA-3885-247D-1FE1906CCD1C}"/>
          </ac:grpSpMkLst>
        </pc:grpChg>
        <pc:picChg chg="add del mod">
          <ac:chgData name="Doddy Christianto" userId="b381d376-f97f-406b-82d9-ca7090b5f342" providerId="ADAL" clId="{49EA8922-03BC-42D1-8242-F25B63947064}" dt="2023-02-07T02:41:10.163" v="448"/>
          <ac:picMkLst>
            <pc:docMk/>
            <pc:sldMk cId="2722828704" sldId="1263"/>
            <ac:picMk id="3" creationId="{AB8968C0-127C-A0F0-1BF9-B8051FB015E6}"/>
          </ac:picMkLst>
        </pc:picChg>
        <pc:picChg chg="add mod">
          <ac:chgData name="Doddy Christianto" userId="b381d376-f97f-406b-82d9-ca7090b5f342" providerId="ADAL" clId="{49EA8922-03BC-42D1-8242-F25B63947064}" dt="2023-02-07T03:07:42.878" v="659" actId="14100"/>
          <ac:picMkLst>
            <pc:docMk/>
            <pc:sldMk cId="2722828704" sldId="1263"/>
            <ac:picMk id="28" creationId="{D07EE126-253A-186B-9FE3-F5E24CEBAB5A}"/>
          </ac:picMkLst>
        </pc:picChg>
        <pc:picChg chg="add del mod">
          <ac:chgData name="Doddy Christianto" userId="b381d376-f97f-406b-82d9-ca7090b5f342" providerId="ADAL" clId="{49EA8922-03BC-42D1-8242-F25B63947064}" dt="2023-02-07T03:03:09.841" v="620" actId="478"/>
          <ac:picMkLst>
            <pc:docMk/>
            <pc:sldMk cId="2722828704" sldId="1263"/>
            <ac:picMk id="53" creationId="{9179A00B-940C-A900-EBB2-FEB817C5F48B}"/>
          </ac:picMkLst>
        </pc:picChg>
        <pc:picChg chg="add mod">
          <ac:chgData name="Doddy Christianto" userId="b381d376-f97f-406b-82d9-ca7090b5f342" providerId="ADAL" clId="{49EA8922-03BC-42D1-8242-F25B63947064}" dt="2023-02-07T03:07:25.027" v="657" actId="688"/>
          <ac:picMkLst>
            <pc:docMk/>
            <pc:sldMk cId="2722828704" sldId="1263"/>
            <ac:picMk id="54" creationId="{ED1B9FD8-4910-C01A-4DA9-DF1688046575}"/>
          </ac:picMkLst>
        </pc:picChg>
        <pc:picChg chg="add mod">
          <ac:chgData name="Doddy Christianto" userId="b381d376-f97f-406b-82d9-ca7090b5f342" providerId="ADAL" clId="{49EA8922-03BC-42D1-8242-F25B63947064}" dt="2023-02-07T03:07:25.027" v="657" actId="688"/>
          <ac:picMkLst>
            <pc:docMk/>
            <pc:sldMk cId="2722828704" sldId="1263"/>
            <ac:picMk id="55" creationId="{52EDA087-ADE7-1DA7-1FE5-4007485233D9}"/>
          </ac:picMkLst>
        </pc:picChg>
        <pc:picChg chg="add mod">
          <ac:chgData name="Doddy Christianto" userId="b381d376-f97f-406b-82d9-ca7090b5f342" providerId="ADAL" clId="{49EA8922-03BC-42D1-8242-F25B63947064}" dt="2023-02-07T03:07:25.027" v="657" actId="688"/>
          <ac:picMkLst>
            <pc:docMk/>
            <pc:sldMk cId="2722828704" sldId="1263"/>
            <ac:picMk id="63" creationId="{AFA33447-B69B-15AE-D65F-76187F1E8C2D}"/>
          </ac:picMkLst>
        </pc:picChg>
        <pc:picChg chg="add mod">
          <ac:chgData name="Doddy Christianto" userId="b381d376-f97f-406b-82d9-ca7090b5f342" providerId="ADAL" clId="{49EA8922-03BC-42D1-8242-F25B63947064}" dt="2023-02-07T03:07:25.027" v="657" actId="688"/>
          <ac:picMkLst>
            <pc:docMk/>
            <pc:sldMk cId="2722828704" sldId="1263"/>
            <ac:picMk id="64" creationId="{0FDC0880-5358-D87B-2C94-63812C41E075}"/>
          </ac:picMkLst>
        </pc:picChg>
        <pc:picChg chg="add del mod">
          <ac:chgData name="Doddy Christianto" userId="b381d376-f97f-406b-82d9-ca7090b5f342" providerId="ADAL" clId="{49EA8922-03BC-42D1-8242-F25B63947064}" dt="2023-02-07T03:04:11.804" v="640" actId="478"/>
          <ac:picMkLst>
            <pc:docMk/>
            <pc:sldMk cId="2722828704" sldId="1263"/>
            <ac:picMk id="65" creationId="{CD14E12B-F66D-BDF0-9EFC-63D7D2E7F5D2}"/>
          </ac:picMkLst>
        </pc:picChg>
        <pc:picChg chg="add del mod">
          <ac:chgData name="Doddy Christianto" userId="b381d376-f97f-406b-82d9-ca7090b5f342" providerId="ADAL" clId="{49EA8922-03BC-42D1-8242-F25B63947064}" dt="2023-02-07T03:04:11.804" v="640" actId="478"/>
          <ac:picMkLst>
            <pc:docMk/>
            <pc:sldMk cId="2722828704" sldId="1263"/>
            <ac:picMk id="66" creationId="{0B3E3F0D-4D1F-78AD-5910-6668038FC171}"/>
          </ac:picMkLst>
        </pc:picChg>
        <pc:picChg chg="add mod">
          <ac:chgData name="Doddy Christianto" userId="b381d376-f97f-406b-82d9-ca7090b5f342" providerId="ADAL" clId="{49EA8922-03BC-42D1-8242-F25B63947064}" dt="2023-02-07T03:07:25.027" v="657" actId="688"/>
          <ac:picMkLst>
            <pc:docMk/>
            <pc:sldMk cId="2722828704" sldId="1263"/>
            <ac:picMk id="67" creationId="{BD5484EB-46F6-CA2C-C6D7-FEE80A5E9D03}"/>
          </ac:picMkLst>
        </pc:picChg>
        <pc:picChg chg="add mod">
          <ac:chgData name="Doddy Christianto" userId="b381d376-f97f-406b-82d9-ca7090b5f342" providerId="ADAL" clId="{49EA8922-03BC-42D1-8242-F25B63947064}" dt="2023-02-07T03:07:25.027" v="657" actId="688"/>
          <ac:picMkLst>
            <pc:docMk/>
            <pc:sldMk cId="2722828704" sldId="1263"/>
            <ac:picMk id="68" creationId="{2251BCC5-FC40-86BD-44F7-C65CF044D69B}"/>
          </ac:picMkLst>
        </pc:picChg>
        <pc:picChg chg="add mod">
          <ac:chgData name="Doddy Christianto" userId="b381d376-f97f-406b-82d9-ca7090b5f342" providerId="ADAL" clId="{49EA8922-03BC-42D1-8242-F25B63947064}" dt="2023-02-07T03:06:57.454" v="655" actId="571"/>
          <ac:picMkLst>
            <pc:docMk/>
            <pc:sldMk cId="2722828704" sldId="1263"/>
            <ac:picMk id="83" creationId="{5B8194D0-FEED-9224-D0AC-183CE24EE65B}"/>
          </ac:picMkLst>
        </pc:picChg>
        <pc:picChg chg="add mod">
          <ac:chgData name="Doddy Christianto" userId="b381d376-f97f-406b-82d9-ca7090b5f342" providerId="ADAL" clId="{49EA8922-03BC-42D1-8242-F25B63947064}" dt="2023-02-07T03:06:57.454" v="655" actId="571"/>
          <ac:picMkLst>
            <pc:docMk/>
            <pc:sldMk cId="2722828704" sldId="1263"/>
            <ac:picMk id="84" creationId="{FABCC2FC-F60E-7E2F-733D-7AB5865A2269}"/>
          </ac:picMkLst>
        </pc:picChg>
        <pc:picChg chg="add mod">
          <ac:chgData name="Doddy Christianto" userId="b381d376-f97f-406b-82d9-ca7090b5f342" providerId="ADAL" clId="{49EA8922-03BC-42D1-8242-F25B63947064}" dt="2023-02-07T03:06:57.454" v="655" actId="571"/>
          <ac:picMkLst>
            <pc:docMk/>
            <pc:sldMk cId="2722828704" sldId="1263"/>
            <ac:picMk id="85" creationId="{0FA7947A-69C8-F1CD-288E-3A66E51B5823}"/>
          </ac:picMkLst>
        </pc:picChg>
        <pc:picChg chg="add mod">
          <ac:chgData name="Doddy Christianto" userId="b381d376-f97f-406b-82d9-ca7090b5f342" providerId="ADAL" clId="{49EA8922-03BC-42D1-8242-F25B63947064}" dt="2023-02-07T03:06:57.454" v="655" actId="571"/>
          <ac:picMkLst>
            <pc:docMk/>
            <pc:sldMk cId="2722828704" sldId="1263"/>
            <ac:picMk id="86" creationId="{93A66485-D400-FFAF-45AF-BB643B2905F3}"/>
          </ac:picMkLst>
        </pc:picChg>
      </pc:sldChg>
      <pc:sldChg chg="addSp delSp modSp new mod ord">
        <pc:chgData name="Doddy Christianto" userId="b381d376-f97f-406b-82d9-ca7090b5f342" providerId="ADAL" clId="{49EA8922-03BC-42D1-8242-F25B63947064}" dt="2023-02-07T02:49:34.407" v="526"/>
        <pc:sldMkLst>
          <pc:docMk/>
          <pc:sldMk cId="1081647952" sldId="1264"/>
        </pc:sldMkLst>
        <pc:spChg chg="del">
          <ac:chgData name="Doddy Christianto" userId="b381d376-f97f-406b-82d9-ca7090b5f342" providerId="ADAL" clId="{49EA8922-03BC-42D1-8242-F25B63947064}" dt="2023-02-07T02:49:23.544" v="524" actId="478"/>
          <ac:spMkLst>
            <pc:docMk/>
            <pc:sldMk cId="1081647952" sldId="1264"/>
            <ac:spMk id="2" creationId="{A79D0D4C-AC25-EA84-BB82-1C39D4AD16FC}"/>
          </ac:spMkLst>
        </pc:spChg>
        <pc:spChg chg="add mod">
          <ac:chgData name="Doddy Christianto" userId="b381d376-f97f-406b-82d9-ca7090b5f342" providerId="ADAL" clId="{49EA8922-03BC-42D1-8242-F25B63947064}" dt="2023-02-07T02:49:24.074" v="525"/>
          <ac:spMkLst>
            <pc:docMk/>
            <pc:sldMk cId="1081647952" sldId="1264"/>
            <ac:spMk id="3" creationId="{4B99011F-41EC-EFD9-4892-035EEAAEA57E}"/>
          </ac:spMkLst>
        </pc:spChg>
        <pc:spChg chg="add mod">
          <ac:chgData name="Doddy Christianto" userId="b381d376-f97f-406b-82d9-ca7090b5f342" providerId="ADAL" clId="{49EA8922-03BC-42D1-8242-F25B63947064}" dt="2023-02-07T02:49:34.407" v="526"/>
          <ac:spMkLst>
            <pc:docMk/>
            <pc:sldMk cId="1081647952" sldId="1264"/>
            <ac:spMk id="8" creationId="{6E987A73-3642-5CE9-3293-F74F1EB003E6}"/>
          </ac:spMkLst>
        </pc:spChg>
        <pc:picChg chg="add mod">
          <ac:chgData name="Doddy Christianto" userId="b381d376-f97f-406b-82d9-ca7090b5f342" providerId="ADAL" clId="{49EA8922-03BC-42D1-8242-F25B63947064}" dt="2023-02-07T02:49:24.074" v="525"/>
          <ac:picMkLst>
            <pc:docMk/>
            <pc:sldMk cId="1081647952" sldId="1264"/>
            <ac:picMk id="4" creationId="{743D8018-39B0-C0C7-3730-99AA7147042A}"/>
          </ac:picMkLst>
        </pc:picChg>
        <pc:picChg chg="add mod">
          <ac:chgData name="Doddy Christianto" userId="b381d376-f97f-406b-82d9-ca7090b5f342" providerId="ADAL" clId="{49EA8922-03BC-42D1-8242-F25B63947064}" dt="2023-02-07T02:49:24.074" v="525"/>
          <ac:picMkLst>
            <pc:docMk/>
            <pc:sldMk cId="1081647952" sldId="1264"/>
            <ac:picMk id="5" creationId="{35FB23FD-6155-B563-0188-8FD0BD2F26D5}"/>
          </ac:picMkLst>
        </pc:picChg>
        <pc:picChg chg="add mod">
          <ac:chgData name="Doddy Christianto" userId="b381d376-f97f-406b-82d9-ca7090b5f342" providerId="ADAL" clId="{49EA8922-03BC-42D1-8242-F25B63947064}" dt="2023-02-07T02:49:24.074" v="525"/>
          <ac:picMkLst>
            <pc:docMk/>
            <pc:sldMk cId="1081647952" sldId="1264"/>
            <ac:picMk id="6" creationId="{A1188A8F-3289-90B9-4338-A08BCF8997F5}"/>
          </ac:picMkLst>
        </pc:picChg>
        <pc:picChg chg="add mod">
          <ac:chgData name="Doddy Christianto" userId="b381d376-f97f-406b-82d9-ca7090b5f342" providerId="ADAL" clId="{49EA8922-03BC-42D1-8242-F25B63947064}" dt="2023-02-07T02:49:24.074" v="525"/>
          <ac:picMkLst>
            <pc:docMk/>
            <pc:sldMk cId="1081647952" sldId="1264"/>
            <ac:picMk id="7" creationId="{72829338-E9A4-3983-FC0B-7451D89E262B}"/>
          </ac:picMkLst>
        </pc:picChg>
      </pc:sldChg>
      <pc:sldChg chg="del">
        <pc:chgData name="Doddy Christianto" userId="b381d376-f97f-406b-82d9-ca7090b5f342" providerId="ADAL" clId="{49EA8922-03BC-42D1-8242-F25B63947064}" dt="2023-02-07T02:24:17.907" v="330" actId="47"/>
        <pc:sldMkLst>
          <pc:docMk/>
          <pc:sldMk cId="2828480822" sldId="1264"/>
        </pc:sldMkLst>
      </pc:sldChg>
      <pc:sldChg chg="new del">
        <pc:chgData name="Doddy Christianto" userId="b381d376-f97f-406b-82d9-ca7090b5f342" providerId="ADAL" clId="{49EA8922-03BC-42D1-8242-F25B63947064}" dt="2023-02-07T02:48:58.071" v="520" actId="47"/>
        <pc:sldMkLst>
          <pc:docMk/>
          <pc:sldMk cId="3083163312" sldId="1264"/>
        </pc:sldMkLst>
      </pc:sldChg>
      <pc:sldChg chg="del">
        <pc:chgData name="Doddy Christianto" userId="b381d376-f97f-406b-82d9-ca7090b5f342" providerId="ADAL" clId="{49EA8922-03BC-42D1-8242-F25B63947064}" dt="2023-02-07T02:24:18.460" v="331" actId="47"/>
        <pc:sldMkLst>
          <pc:docMk/>
          <pc:sldMk cId="307375082" sldId="1265"/>
        </pc:sldMkLst>
      </pc:sldChg>
      <pc:sldChg chg="addSp delSp modSp add mod">
        <pc:chgData name="Doddy Christianto" userId="b381d376-f97f-406b-82d9-ca7090b5f342" providerId="ADAL" clId="{49EA8922-03BC-42D1-8242-F25B63947064}" dt="2023-02-07T03:55:54.106" v="2651" actId="1076"/>
        <pc:sldMkLst>
          <pc:docMk/>
          <pc:sldMk cId="2036876390" sldId="1265"/>
        </pc:sldMkLst>
        <pc:spChg chg="add mod">
          <ac:chgData name="Doddy Christianto" userId="b381d376-f97f-406b-82d9-ca7090b5f342" providerId="ADAL" clId="{49EA8922-03BC-42D1-8242-F25B63947064}" dt="2023-02-07T03:18:04.679" v="1142" actId="1076"/>
          <ac:spMkLst>
            <pc:docMk/>
            <pc:sldMk cId="2036876390" sldId="1265"/>
            <ac:spMk id="2" creationId="{58C0A17C-AF9A-B643-4B3A-A35AADBCB7FB}"/>
          </ac:spMkLst>
        </pc:spChg>
        <pc:spChg chg="add del mod">
          <ac:chgData name="Doddy Christianto" userId="b381d376-f97f-406b-82d9-ca7090b5f342" providerId="ADAL" clId="{49EA8922-03BC-42D1-8242-F25B63947064}" dt="2023-02-07T03:15:27.264" v="1091"/>
          <ac:spMkLst>
            <pc:docMk/>
            <pc:sldMk cId="2036876390" sldId="1265"/>
            <ac:spMk id="3" creationId="{136A7571-82E0-B31F-D144-8B8F93E7588A}"/>
          </ac:spMkLst>
        </pc:spChg>
        <pc:spChg chg="add mod">
          <ac:chgData name="Doddy Christianto" userId="b381d376-f97f-406b-82d9-ca7090b5f342" providerId="ADAL" clId="{49EA8922-03BC-42D1-8242-F25B63947064}" dt="2023-02-07T03:18:00.703" v="1141" actId="1076"/>
          <ac:spMkLst>
            <pc:docMk/>
            <pc:sldMk cId="2036876390" sldId="1265"/>
            <ac:spMk id="4" creationId="{1A135D25-555F-5FC2-A859-8F2A6AD696CB}"/>
          </ac:spMkLst>
        </pc:spChg>
        <pc:spChg chg="add del mod">
          <ac:chgData name="Doddy Christianto" userId="b381d376-f97f-406b-82d9-ca7090b5f342" providerId="ADAL" clId="{49EA8922-03BC-42D1-8242-F25B63947064}" dt="2023-02-07T03:18:55.492" v="1147"/>
          <ac:spMkLst>
            <pc:docMk/>
            <pc:sldMk cId="2036876390" sldId="1265"/>
            <ac:spMk id="5" creationId="{7B6902F9-A236-68E6-F0A6-DBF5CC02000A}"/>
          </ac:spMkLst>
        </pc:spChg>
        <pc:picChg chg="mod">
          <ac:chgData name="Doddy Christianto" userId="b381d376-f97f-406b-82d9-ca7090b5f342" providerId="ADAL" clId="{49EA8922-03BC-42D1-8242-F25B63947064}" dt="2023-02-07T03:55:54.106" v="2651" actId="1076"/>
          <ac:picMkLst>
            <pc:docMk/>
            <pc:sldMk cId="2036876390" sldId="1265"/>
            <ac:picMk id="10" creationId="{1A0F6A9B-8B45-4B85-8A3D-83F638846954}"/>
          </ac:picMkLst>
        </pc:picChg>
        <pc:picChg chg="mod">
          <ac:chgData name="Doddy Christianto" userId="b381d376-f97f-406b-82d9-ca7090b5f342" providerId="ADAL" clId="{49EA8922-03BC-42D1-8242-F25B63947064}" dt="2023-02-07T03:16:01.559" v="1101" actId="1076"/>
          <ac:picMkLst>
            <pc:docMk/>
            <pc:sldMk cId="2036876390" sldId="1265"/>
            <ac:picMk id="2050" creationId="{00000000-0000-0000-0000-000000000000}"/>
          </ac:picMkLst>
        </pc:picChg>
      </pc:sldChg>
      <pc:sldChg chg="addSp delSp modSp add del mod modAnim">
        <pc:chgData name="Doddy Christianto" userId="b381d376-f97f-406b-82d9-ca7090b5f342" providerId="ADAL" clId="{49EA8922-03BC-42D1-8242-F25B63947064}" dt="2023-02-07T02:53:32.007" v="545" actId="2696"/>
        <pc:sldMkLst>
          <pc:docMk/>
          <pc:sldMk cId="3682045473" sldId="1265"/>
        </pc:sldMkLst>
        <pc:spChg chg="add mod">
          <ac:chgData name="Doddy Christianto" userId="b381d376-f97f-406b-82d9-ca7090b5f342" providerId="ADAL" clId="{49EA8922-03BC-42D1-8242-F25B63947064}" dt="2023-02-07T02:51:10.421" v="536" actId="20577"/>
          <ac:spMkLst>
            <pc:docMk/>
            <pc:sldMk cId="3682045473" sldId="1265"/>
            <ac:spMk id="2" creationId="{F1525006-C4A9-00D5-A4AE-030B6AC3B1C7}"/>
          </ac:spMkLst>
        </pc:spChg>
        <pc:spChg chg="del">
          <ac:chgData name="Doddy Christianto" userId="b381d376-f97f-406b-82d9-ca7090b5f342" providerId="ADAL" clId="{49EA8922-03BC-42D1-8242-F25B63947064}" dt="2023-02-07T02:50:06.707" v="529" actId="478"/>
          <ac:spMkLst>
            <pc:docMk/>
            <pc:sldMk cId="3682045473" sldId="1265"/>
            <ac:spMk id="3" creationId="{4B99011F-41EC-EFD9-4892-035EEAAEA57E}"/>
          </ac:spMkLst>
        </pc:spChg>
        <pc:spChg chg="mod">
          <ac:chgData name="Doddy Christianto" userId="b381d376-f97f-406b-82d9-ca7090b5f342" providerId="ADAL" clId="{49EA8922-03BC-42D1-8242-F25B63947064}" dt="2023-02-07T02:50:32.953" v="531"/>
          <ac:spMkLst>
            <pc:docMk/>
            <pc:sldMk cId="3682045473" sldId="1265"/>
            <ac:spMk id="10" creationId="{FAAF1BEA-4C2A-41DB-FC43-ACBD8D2C8E9C}"/>
          </ac:spMkLst>
        </pc:spChg>
        <pc:spChg chg="mod">
          <ac:chgData name="Doddy Christianto" userId="b381d376-f97f-406b-82d9-ca7090b5f342" providerId="ADAL" clId="{49EA8922-03BC-42D1-8242-F25B63947064}" dt="2023-02-07T02:50:32.953" v="531"/>
          <ac:spMkLst>
            <pc:docMk/>
            <pc:sldMk cId="3682045473" sldId="1265"/>
            <ac:spMk id="12" creationId="{9FB629D7-E2FD-AF72-FCA7-7A2C9941CEF6}"/>
          </ac:spMkLst>
        </pc:spChg>
        <pc:spChg chg="mod">
          <ac:chgData name="Doddy Christianto" userId="b381d376-f97f-406b-82d9-ca7090b5f342" providerId="ADAL" clId="{49EA8922-03BC-42D1-8242-F25B63947064}" dt="2023-02-07T02:50:32.953" v="531"/>
          <ac:spMkLst>
            <pc:docMk/>
            <pc:sldMk cId="3682045473" sldId="1265"/>
            <ac:spMk id="14" creationId="{C92D6782-ADDD-C19A-3BC9-624C400B5493}"/>
          </ac:spMkLst>
        </pc:spChg>
        <pc:spChg chg="mod">
          <ac:chgData name="Doddy Christianto" userId="b381d376-f97f-406b-82d9-ca7090b5f342" providerId="ADAL" clId="{49EA8922-03BC-42D1-8242-F25B63947064}" dt="2023-02-07T02:50:32.953" v="531"/>
          <ac:spMkLst>
            <pc:docMk/>
            <pc:sldMk cId="3682045473" sldId="1265"/>
            <ac:spMk id="16" creationId="{5CCC1EB3-D3ED-4DE5-562E-29F180584401}"/>
          </ac:spMkLst>
        </pc:spChg>
        <pc:spChg chg="mod">
          <ac:chgData name="Doddy Christianto" userId="b381d376-f97f-406b-82d9-ca7090b5f342" providerId="ADAL" clId="{49EA8922-03BC-42D1-8242-F25B63947064}" dt="2023-02-07T02:50:32.953" v="531"/>
          <ac:spMkLst>
            <pc:docMk/>
            <pc:sldMk cId="3682045473" sldId="1265"/>
            <ac:spMk id="18" creationId="{52EBE5E5-A2A3-29B0-C036-E1F99265627E}"/>
          </ac:spMkLst>
        </pc:spChg>
        <pc:spChg chg="mod">
          <ac:chgData name="Doddy Christianto" userId="b381d376-f97f-406b-82d9-ca7090b5f342" providerId="ADAL" clId="{49EA8922-03BC-42D1-8242-F25B63947064}" dt="2023-02-07T02:50:32.953" v="531"/>
          <ac:spMkLst>
            <pc:docMk/>
            <pc:sldMk cId="3682045473" sldId="1265"/>
            <ac:spMk id="22" creationId="{327954C9-BB92-65E5-826F-D1CDC59C674D}"/>
          </ac:spMkLst>
        </pc:spChg>
        <pc:spChg chg="mod">
          <ac:chgData name="Doddy Christianto" userId="b381d376-f97f-406b-82d9-ca7090b5f342" providerId="ADAL" clId="{49EA8922-03BC-42D1-8242-F25B63947064}" dt="2023-02-07T02:50:32.953" v="531"/>
          <ac:spMkLst>
            <pc:docMk/>
            <pc:sldMk cId="3682045473" sldId="1265"/>
            <ac:spMk id="24" creationId="{BE313747-6347-B743-FC9F-FE1F776E802C}"/>
          </ac:spMkLst>
        </pc:spChg>
        <pc:spChg chg="mod">
          <ac:chgData name="Doddy Christianto" userId="b381d376-f97f-406b-82d9-ca7090b5f342" providerId="ADAL" clId="{49EA8922-03BC-42D1-8242-F25B63947064}" dt="2023-02-07T02:50:32.953" v="531"/>
          <ac:spMkLst>
            <pc:docMk/>
            <pc:sldMk cId="3682045473" sldId="1265"/>
            <ac:spMk id="26" creationId="{7FAD5CD2-EDD2-0EC1-890F-43F3983753B6}"/>
          </ac:spMkLst>
        </pc:spChg>
        <pc:spChg chg="mod">
          <ac:chgData name="Doddy Christianto" userId="b381d376-f97f-406b-82d9-ca7090b5f342" providerId="ADAL" clId="{49EA8922-03BC-42D1-8242-F25B63947064}" dt="2023-02-07T02:50:32.953" v="531"/>
          <ac:spMkLst>
            <pc:docMk/>
            <pc:sldMk cId="3682045473" sldId="1265"/>
            <ac:spMk id="28" creationId="{2687BBD7-2DA4-6E88-6A74-F94F00130D91}"/>
          </ac:spMkLst>
        </pc:spChg>
        <pc:spChg chg="mod">
          <ac:chgData name="Doddy Christianto" userId="b381d376-f97f-406b-82d9-ca7090b5f342" providerId="ADAL" clId="{49EA8922-03BC-42D1-8242-F25B63947064}" dt="2023-02-07T02:50:32.953" v="531"/>
          <ac:spMkLst>
            <pc:docMk/>
            <pc:sldMk cId="3682045473" sldId="1265"/>
            <ac:spMk id="30" creationId="{4C9C6319-BEE8-B325-3F98-33D3101293AC}"/>
          </ac:spMkLst>
        </pc:spChg>
        <pc:spChg chg="mod">
          <ac:chgData name="Doddy Christianto" userId="b381d376-f97f-406b-82d9-ca7090b5f342" providerId="ADAL" clId="{49EA8922-03BC-42D1-8242-F25B63947064}" dt="2023-02-07T02:50:32.953" v="531"/>
          <ac:spMkLst>
            <pc:docMk/>
            <pc:sldMk cId="3682045473" sldId="1265"/>
            <ac:spMk id="32" creationId="{71F34C46-0460-6981-FBA4-A976B97CD1BE}"/>
          </ac:spMkLst>
        </pc:spChg>
        <pc:spChg chg="mod">
          <ac:chgData name="Doddy Christianto" userId="b381d376-f97f-406b-82d9-ca7090b5f342" providerId="ADAL" clId="{49EA8922-03BC-42D1-8242-F25B63947064}" dt="2023-02-07T02:50:32.953" v="531"/>
          <ac:spMkLst>
            <pc:docMk/>
            <pc:sldMk cId="3682045473" sldId="1265"/>
            <ac:spMk id="34" creationId="{A12988D8-B85E-24E6-B157-770DCCE31DAD}"/>
          </ac:spMkLst>
        </pc:spChg>
        <pc:spChg chg="mod">
          <ac:chgData name="Doddy Christianto" userId="b381d376-f97f-406b-82d9-ca7090b5f342" providerId="ADAL" clId="{49EA8922-03BC-42D1-8242-F25B63947064}" dt="2023-02-07T02:50:32.953" v="531"/>
          <ac:spMkLst>
            <pc:docMk/>
            <pc:sldMk cId="3682045473" sldId="1265"/>
            <ac:spMk id="36" creationId="{5BF6D0D7-A331-E4F9-A948-69D52F17919F}"/>
          </ac:spMkLst>
        </pc:spChg>
        <pc:spChg chg="mod">
          <ac:chgData name="Doddy Christianto" userId="b381d376-f97f-406b-82d9-ca7090b5f342" providerId="ADAL" clId="{49EA8922-03BC-42D1-8242-F25B63947064}" dt="2023-02-07T02:50:32.953" v="531"/>
          <ac:spMkLst>
            <pc:docMk/>
            <pc:sldMk cId="3682045473" sldId="1265"/>
            <ac:spMk id="38" creationId="{B72951E9-8B77-796A-AC7C-4EFB825DF9A9}"/>
          </ac:spMkLst>
        </pc:spChg>
        <pc:spChg chg="add mod">
          <ac:chgData name="Doddy Christianto" userId="b381d376-f97f-406b-82d9-ca7090b5f342" providerId="ADAL" clId="{49EA8922-03BC-42D1-8242-F25B63947064}" dt="2023-02-07T02:50:32.953" v="531"/>
          <ac:spMkLst>
            <pc:docMk/>
            <pc:sldMk cId="3682045473" sldId="1265"/>
            <ac:spMk id="39" creationId="{DEB37B32-0246-9EE7-3681-966F3B5F88B6}"/>
          </ac:spMkLst>
        </pc:spChg>
        <pc:spChg chg="add mod">
          <ac:chgData name="Doddy Christianto" userId="b381d376-f97f-406b-82d9-ca7090b5f342" providerId="ADAL" clId="{49EA8922-03BC-42D1-8242-F25B63947064}" dt="2023-02-07T02:50:32.953" v="531"/>
          <ac:spMkLst>
            <pc:docMk/>
            <pc:sldMk cId="3682045473" sldId="1265"/>
            <ac:spMk id="41" creationId="{8FE249C3-DC60-9391-0833-E3EAFC243905}"/>
          </ac:spMkLst>
        </pc:spChg>
        <pc:grpChg chg="add mod">
          <ac:chgData name="Doddy Christianto" userId="b381d376-f97f-406b-82d9-ca7090b5f342" providerId="ADAL" clId="{49EA8922-03BC-42D1-8242-F25B63947064}" dt="2023-02-07T02:50:32.953" v="531"/>
          <ac:grpSpMkLst>
            <pc:docMk/>
            <pc:sldMk cId="3682045473" sldId="1265"/>
            <ac:grpSpMk id="9" creationId="{9F4F059B-BE34-B335-208E-3CF482E0380D}"/>
          </ac:grpSpMkLst>
        </pc:grpChg>
        <pc:grpChg chg="add mod">
          <ac:chgData name="Doddy Christianto" userId="b381d376-f97f-406b-82d9-ca7090b5f342" providerId="ADAL" clId="{49EA8922-03BC-42D1-8242-F25B63947064}" dt="2023-02-07T02:50:32.953" v="531"/>
          <ac:grpSpMkLst>
            <pc:docMk/>
            <pc:sldMk cId="3682045473" sldId="1265"/>
            <ac:grpSpMk id="13" creationId="{B5390170-2AE7-58BC-2929-4098197A29DA}"/>
          </ac:grpSpMkLst>
        </pc:grpChg>
        <pc:grpChg chg="add mod">
          <ac:chgData name="Doddy Christianto" userId="b381d376-f97f-406b-82d9-ca7090b5f342" providerId="ADAL" clId="{49EA8922-03BC-42D1-8242-F25B63947064}" dt="2023-02-07T02:50:32.953" v="531"/>
          <ac:grpSpMkLst>
            <pc:docMk/>
            <pc:sldMk cId="3682045473" sldId="1265"/>
            <ac:grpSpMk id="17" creationId="{C0F29243-89FB-908A-D89A-CD716E67D729}"/>
          </ac:grpSpMkLst>
        </pc:grpChg>
        <pc:grpChg chg="add mod">
          <ac:chgData name="Doddy Christianto" userId="b381d376-f97f-406b-82d9-ca7090b5f342" providerId="ADAL" clId="{49EA8922-03BC-42D1-8242-F25B63947064}" dt="2023-02-07T02:50:32.953" v="531"/>
          <ac:grpSpMkLst>
            <pc:docMk/>
            <pc:sldMk cId="3682045473" sldId="1265"/>
            <ac:grpSpMk id="23" creationId="{28D4916E-A1C8-0F64-3D72-372F3821DAD4}"/>
          </ac:grpSpMkLst>
        </pc:grpChg>
        <pc:grpChg chg="add mod">
          <ac:chgData name="Doddy Christianto" userId="b381d376-f97f-406b-82d9-ca7090b5f342" providerId="ADAL" clId="{49EA8922-03BC-42D1-8242-F25B63947064}" dt="2023-02-07T02:50:32.953" v="531"/>
          <ac:grpSpMkLst>
            <pc:docMk/>
            <pc:sldMk cId="3682045473" sldId="1265"/>
            <ac:grpSpMk id="27" creationId="{68AA333D-6006-2073-109C-3DE6C0F5E126}"/>
          </ac:grpSpMkLst>
        </pc:grpChg>
        <pc:grpChg chg="add mod">
          <ac:chgData name="Doddy Christianto" userId="b381d376-f97f-406b-82d9-ca7090b5f342" providerId="ADAL" clId="{49EA8922-03BC-42D1-8242-F25B63947064}" dt="2023-02-07T02:50:32.953" v="531"/>
          <ac:grpSpMkLst>
            <pc:docMk/>
            <pc:sldMk cId="3682045473" sldId="1265"/>
            <ac:grpSpMk id="31" creationId="{79C1A5D7-9D45-DD65-A348-0D69C67F0004}"/>
          </ac:grpSpMkLst>
        </pc:grpChg>
        <pc:grpChg chg="add mod">
          <ac:chgData name="Doddy Christianto" userId="b381d376-f97f-406b-82d9-ca7090b5f342" providerId="ADAL" clId="{49EA8922-03BC-42D1-8242-F25B63947064}" dt="2023-02-07T02:50:32.953" v="531"/>
          <ac:grpSpMkLst>
            <pc:docMk/>
            <pc:sldMk cId="3682045473" sldId="1265"/>
            <ac:grpSpMk id="35" creationId="{C3AC7153-664B-AE99-88BE-13786FC777F3}"/>
          </ac:grpSpMkLst>
        </pc:grpChg>
        <pc:grpChg chg="add mod">
          <ac:chgData name="Doddy Christianto" userId="b381d376-f97f-406b-82d9-ca7090b5f342" providerId="ADAL" clId="{49EA8922-03BC-42D1-8242-F25B63947064}" dt="2023-02-07T02:51:21.413" v="537"/>
          <ac:grpSpMkLst>
            <pc:docMk/>
            <pc:sldMk cId="3682045473" sldId="1265"/>
            <ac:grpSpMk id="42" creationId="{724E6B6F-3052-08F1-AF1B-F27F49CA7BDB}"/>
          </ac:grpSpMkLst>
        </pc:grpChg>
        <pc:picChg chg="del">
          <ac:chgData name="Doddy Christianto" userId="b381d376-f97f-406b-82d9-ca7090b5f342" providerId="ADAL" clId="{49EA8922-03BC-42D1-8242-F25B63947064}" dt="2023-02-07T02:50:11.462" v="530" actId="478"/>
          <ac:picMkLst>
            <pc:docMk/>
            <pc:sldMk cId="3682045473" sldId="1265"/>
            <ac:picMk id="4" creationId="{743D8018-39B0-C0C7-3730-99AA7147042A}"/>
          </ac:picMkLst>
        </pc:picChg>
        <pc:picChg chg="del">
          <ac:chgData name="Doddy Christianto" userId="b381d376-f97f-406b-82d9-ca7090b5f342" providerId="ADAL" clId="{49EA8922-03BC-42D1-8242-F25B63947064}" dt="2023-02-07T02:50:11.462" v="530" actId="478"/>
          <ac:picMkLst>
            <pc:docMk/>
            <pc:sldMk cId="3682045473" sldId="1265"/>
            <ac:picMk id="5" creationId="{35FB23FD-6155-B563-0188-8FD0BD2F26D5}"/>
          </ac:picMkLst>
        </pc:picChg>
        <pc:picChg chg="del">
          <ac:chgData name="Doddy Christianto" userId="b381d376-f97f-406b-82d9-ca7090b5f342" providerId="ADAL" clId="{49EA8922-03BC-42D1-8242-F25B63947064}" dt="2023-02-07T02:50:11.462" v="530" actId="478"/>
          <ac:picMkLst>
            <pc:docMk/>
            <pc:sldMk cId="3682045473" sldId="1265"/>
            <ac:picMk id="6" creationId="{A1188A8F-3289-90B9-4338-A08BCF8997F5}"/>
          </ac:picMkLst>
        </pc:picChg>
        <pc:picChg chg="del">
          <ac:chgData name="Doddy Christianto" userId="b381d376-f97f-406b-82d9-ca7090b5f342" providerId="ADAL" clId="{49EA8922-03BC-42D1-8242-F25B63947064}" dt="2023-02-07T02:50:11.462" v="530" actId="478"/>
          <ac:picMkLst>
            <pc:docMk/>
            <pc:sldMk cId="3682045473" sldId="1265"/>
            <ac:picMk id="7" creationId="{72829338-E9A4-3983-FC0B-7451D89E262B}"/>
          </ac:picMkLst>
        </pc:picChg>
        <pc:picChg chg="mod">
          <ac:chgData name="Doddy Christianto" userId="b381d376-f97f-406b-82d9-ca7090b5f342" providerId="ADAL" clId="{49EA8922-03BC-42D1-8242-F25B63947064}" dt="2023-02-07T02:50:32.953" v="531"/>
          <ac:picMkLst>
            <pc:docMk/>
            <pc:sldMk cId="3682045473" sldId="1265"/>
            <ac:picMk id="11" creationId="{05F6F854-EE03-800C-F21C-F7B1368E0DE4}"/>
          </ac:picMkLst>
        </pc:picChg>
        <pc:picChg chg="mod">
          <ac:chgData name="Doddy Christianto" userId="b381d376-f97f-406b-82d9-ca7090b5f342" providerId="ADAL" clId="{49EA8922-03BC-42D1-8242-F25B63947064}" dt="2023-02-07T02:50:32.953" v="531"/>
          <ac:picMkLst>
            <pc:docMk/>
            <pc:sldMk cId="3682045473" sldId="1265"/>
            <ac:picMk id="15" creationId="{D9912C9B-5715-E71D-C983-31E1CDB15E61}"/>
          </ac:picMkLst>
        </pc:picChg>
        <pc:picChg chg="mod">
          <ac:chgData name="Doddy Christianto" userId="b381d376-f97f-406b-82d9-ca7090b5f342" providerId="ADAL" clId="{49EA8922-03BC-42D1-8242-F25B63947064}" dt="2023-02-07T02:50:32.953" v="531"/>
          <ac:picMkLst>
            <pc:docMk/>
            <pc:sldMk cId="3682045473" sldId="1265"/>
            <ac:picMk id="19" creationId="{3832DB20-43D8-B5FD-C373-BF8437BAD534}"/>
          </ac:picMkLst>
        </pc:picChg>
        <pc:picChg chg="mod">
          <ac:chgData name="Doddy Christianto" userId="b381d376-f97f-406b-82d9-ca7090b5f342" providerId="ADAL" clId="{49EA8922-03BC-42D1-8242-F25B63947064}" dt="2023-02-07T02:50:32.953" v="531"/>
          <ac:picMkLst>
            <pc:docMk/>
            <pc:sldMk cId="3682045473" sldId="1265"/>
            <ac:picMk id="20" creationId="{647AE504-1FE8-7C48-DF6F-9B656FA2A579}"/>
          </ac:picMkLst>
        </pc:picChg>
        <pc:picChg chg="mod">
          <ac:chgData name="Doddy Christianto" userId="b381d376-f97f-406b-82d9-ca7090b5f342" providerId="ADAL" clId="{49EA8922-03BC-42D1-8242-F25B63947064}" dt="2023-02-07T02:50:32.953" v="531"/>
          <ac:picMkLst>
            <pc:docMk/>
            <pc:sldMk cId="3682045473" sldId="1265"/>
            <ac:picMk id="21" creationId="{F411857B-4F01-7C89-6A9F-29396E108920}"/>
          </ac:picMkLst>
        </pc:picChg>
        <pc:picChg chg="mod">
          <ac:chgData name="Doddy Christianto" userId="b381d376-f97f-406b-82d9-ca7090b5f342" providerId="ADAL" clId="{49EA8922-03BC-42D1-8242-F25B63947064}" dt="2023-02-07T02:50:32.953" v="531"/>
          <ac:picMkLst>
            <pc:docMk/>
            <pc:sldMk cId="3682045473" sldId="1265"/>
            <ac:picMk id="25" creationId="{F1415010-1D67-E05F-B7F4-C6E778318ED2}"/>
          </ac:picMkLst>
        </pc:picChg>
        <pc:picChg chg="mod">
          <ac:chgData name="Doddy Christianto" userId="b381d376-f97f-406b-82d9-ca7090b5f342" providerId="ADAL" clId="{49EA8922-03BC-42D1-8242-F25B63947064}" dt="2023-02-07T02:50:32.953" v="531"/>
          <ac:picMkLst>
            <pc:docMk/>
            <pc:sldMk cId="3682045473" sldId="1265"/>
            <ac:picMk id="29" creationId="{907A497D-D9BF-41D2-62BA-19629454D6F2}"/>
          </ac:picMkLst>
        </pc:picChg>
        <pc:picChg chg="mod">
          <ac:chgData name="Doddy Christianto" userId="b381d376-f97f-406b-82d9-ca7090b5f342" providerId="ADAL" clId="{49EA8922-03BC-42D1-8242-F25B63947064}" dt="2023-02-07T02:50:32.953" v="531"/>
          <ac:picMkLst>
            <pc:docMk/>
            <pc:sldMk cId="3682045473" sldId="1265"/>
            <ac:picMk id="33" creationId="{8A0C2397-8E24-A314-EE4F-C0A02BC4346D}"/>
          </ac:picMkLst>
        </pc:picChg>
        <pc:picChg chg="mod">
          <ac:chgData name="Doddy Christianto" userId="b381d376-f97f-406b-82d9-ca7090b5f342" providerId="ADAL" clId="{49EA8922-03BC-42D1-8242-F25B63947064}" dt="2023-02-07T02:50:32.953" v="531"/>
          <ac:picMkLst>
            <pc:docMk/>
            <pc:sldMk cId="3682045473" sldId="1265"/>
            <ac:picMk id="37" creationId="{852AAA6C-1DE6-D9AC-2D8B-CD36A529A8ED}"/>
          </ac:picMkLst>
        </pc:picChg>
        <pc:picChg chg="add mod">
          <ac:chgData name="Doddy Christianto" userId="b381d376-f97f-406b-82d9-ca7090b5f342" providerId="ADAL" clId="{49EA8922-03BC-42D1-8242-F25B63947064}" dt="2023-02-07T02:50:32.953" v="531"/>
          <ac:picMkLst>
            <pc:docMk/>
            <pc:sldMk cId="3682045473" sldId="1265"/>
            <ac:picMk id="40" creationId="{F305ACAE-9A59-4ED7-415F-0A9162927399}"/>
          </ac:picMkLst>
        </pc:picChg>
        <pc:cxnChg chg="mod">
          <ac:chgData name="Doddy Christianto" userId="b381d376-f97f-406b-82d9-ca7090b5f342" providerId="ADAL" clId="{49EA8922-03BC-42D1-8242-F25B63947064}" dt="2023-02-07T02:51:21.413" v="537"/>
          <ac:cxnSpMkLst>
            <pc:docMk/>
            <pc:sldMk cId="3682045473" sldId="1265"/>
            <ac:cxnSpMk id="43" creationId="{6816888D-03A0-0468-F7BF-2E9880EF12E5}"/>
          </ac:cxnSpMkLst>
        </pc:cxnChg>
        <pc:cxnChg chg="mod">
          <ac:chgData name="Doddy Christianto" userId="b381d376-f97f-406b-82d9-ca7090b5f342" providerId="ADAL" clId="{49EA8922-03BC-42D1-8242-F25B63947064}" dt="2023-02-07T02:51:21.413" v="537"/>
          <ac:cxnSpMkLst>
            <pc:docMk/>
            <pc:sldMk cId="3682045473" sldId="1265"/>
            <ac:cxnSpMk id="44" creationId="{60C5EEBA-1D7A-4D6E-8AAE-0CFBBBEC5F10}"/>
          </ac:cxnSpMkLst>
        </pc:cxnChg>
        <pc:cxnChg chg="mod">
          <ac:chgData name="Doddy Christianto" userId="b381d376-f97f-406b-82d9-ca7090b5f342" providerId="ADAL" clId="{49EA8922-03BC-42D1-8242-F25B63947064}" dt="2023-02-07T02:51:21.413" v="537"/>
          <ac:cxnSpMkLst>
            <pc:docMk/>
            <pc:sldMk cId="3682045473" sldId="1265"/>
            <ac:cxnSpMk id="45" creationId="{8540C2D0-D6BD-EADC-3EA2-916250846D53}"/>
          </ac:cxnSpMkLst>
        </pc:cxnChg>
        <pc:cxnChg chg="mod">
          <ac:chgData name="Doddy Christianto" userId="b381d376-f97f-406b-82d9-ca7090b5f342" providerId="ADAL" clId="{49EA8922-03BC-42D1-8242-F25B63947064}" dt="2023-02-07T02:51:21.413" v="537"/>
          <ac:cxnSpMkLst>
            <pc:docMk/>
            <pc:sldMk cId="3682045473" sldId="1265"/>
            <ac:cxnSpMk id="46" creationId="{E7FA4A50-889D-FC3E-82A2-68ABF1966ABE}"/>
          </ac:cxnSpMkLst>
        </pc:cxnChg>
        <pc:cxnChg chg="mod">
          <ac:chgData name="Doddy Christianto" userId="b381d376-f97f-406b-82d9-ca7090b5f342" providerId="ADAL" clId="{49EA8922-03BC-42D1-8242-F25B63947064}" dt="2023-02-07T02:51:21.413" v="537"/>
          <ac:cxnSpMkLst>
            <pc:docMk/>
            <pc:sldMk cId="3682045473" sldId="1265"/>
            <ac:cxnSpMk id="47" creationId="{0A76AED6-2AEF-A90C-5438-B4D626CA0887}"/>
          </ac:cxnSpMkLst>
        </pc:cxnChg>
        <pc:cxnChg chg="mod">
          <ac:chgData name="Doddy Christianto" userId="b381d376-f97f-406b-82d9-ca7090b5f342" providerId="ADAL" clId="{49EA8922-03BC-42D1-8242-F25B63947064}" dt="2023-02-07T02:51:21.413" v="537"/>
          <ac:cxnSpMkLst>
            <pc:docMk/>
            <pc:sldMk cId="3682045473" sldId="1265"/>
            <ac:cxnSpMk id="48" creationId="{8AD8C33C-4C12-AEC5-A853-8A7EDF399AB7}"/>
          </ac:cxnSpMkLst>
        </pc:cxnChg>
        <pc:cxnChg chg="mod">
          <ac:chgData name="Doddy Christianto" userId="b381d376-f97f-406b-82d9-ca7090b5f342" providerId="ADAL" clId="{49EA8922-03BC-42D1-8242-F25B63947064}" dt="2023-02-07T02:51:21.413" v="537"/>
          <ac:cxnSpMkLst>
            <pc:docMk/>
            <pc:sldMk cId="3682045473" sldId="1265"/>
            <ac:cxnSpMk id="49" creationId="{3EAB5222-670C-8966-B991-BB805CB06817}"/>
          </ac:cxnSpMkLst>
        </pc:cxnChg>
        <pc:cxnChg chg="mod">
          <ac:chgData name="Doddy Christianto" userId="b381d376-f97f-406b-82d9-ca7090b5f342" providerId="ADAL" clId="{49EA8922-03BC-42D1-8242-F25B63947064}" dt="2023-02-07T02:51:21.413" v="537"/>
          <ac:cxnSpMkLst>
            <pc:docMk/>
            <pc:sldMk cId="3682045473" sldId="1265"/>
            <ac:cxnSpMk id="50" creationId="{88960217-45C0-19A8-8315-C4D64CA78E30}"/>
          </ac:cxnSpMkLst>
        </pc:cxnChg>
        <pc:cxnChg chg="mod">
          <ac:chgData name="Doddy Christianto" userId="b381d376-f97f-406b-82d9-ca7090b5f342" providerId="ADAL" clId="{49EA8922-03BC-42D1-8242-F25B63947064}" dt="2023-02-07T02:51:21.413" v="537"/>
          <ac:cxnSpMkLst>
            <pc:docMk/>
            <pc:sldMk cId="3682045473" sldId="1265"/>
            <ac:cxnSpMk id="51" creationId="{20CFB22F-F572-4E97-2F4A-722798FC71FA}"/>
          </ac:cxnSpMkLst>
        </pc:cxnChg>
        <pc:cxnChg chg="mod">
          <ac:chgData name="Doddy Christianto" userId="b381d376-f97f-406b-82d9-ca7090b5f342" providerId="ADAL" clId="{49EA8922-03BC-42D1-8242-F25B63947064}" dt="2023-02-07T02:51:21.413" v="537"/>
          <ac:cxnSpMkLst>
            <pc:docMk/>
            <pc:sldMk cId="3682045473" sldId="1265"/>
            <ac:cxnSpMk id="52" creationId="{1D2F02CD-96DE-0763-FE7D-94572B0A8FBA}"/>
          </ac:cxnSpMkLst>
        </pc:cxnChg>
      </pc:sldChg>
      <pc:sldChg chg="delSp new del mod">
        <pc:chgData name="Doddy Christianto" userId="b381d376-f97f-406b-82d9-ca7090b5f342" providerId="ADAL" clId="{49EA8922-03BC-42D1-8242-F25B63947064}" dt="2023-02-07T03:19:15.544" v="1153" actId="2696"/>
        <pc:sldMkLst>
          <pc:docMk/>
          <pc:sldMk cId="260972191" sldId="1266"/>
        </pc:sldMkLst>
        <pc:spChg chg="del">
          <ac:chgData name="Doddy Christianto" userId="b381d376-f97f-406b-82d9-ca7090b5f342" providerId="ADAL" clId="{49EA8922-03BC-42D1-8242-F25B63947064}" dt="2023-02-07T03:18:48.509" v="1145" actId="478"/>
          <ac:spMkLst>
            <pc:docMk/>
            <pc:sldMk cId="260972191" sldId="1266"/>
            <ac:spMk id="2" creationId="{AAA7D756-6E94-F504-FF4A-181C57689608}"/>
          </ac:spMkLst>
        </pc:spChg>
      </pc:sldChg>
      <pc:sldChg chg="delSp new del mod">
        <pc:chgData name="Doddy Christianto" userId="b381d376-f97f-406b-82d9-ca7090b5f342" providerId="ADAL" clId="{49EA8922-03BC-42D1-8242-F25B63947064}" dt="2023-02-07T02:52:47.815" v="544" actId="2696"/>
        <pc:sldMkLst>
          <pc:docMk/>
          <pc:sldMk cId="431073295" sldId="1266"/>
        </pc:sldMkLst>
        <pc:spChg chg="del">
          <ac:chgData name="Doddy Christianto" userId="b381d376-f97f-406b-82d9-ca7090b5f342" providerId="ADAL" clId="{49EA8922-03BC-42D1-8242-F25B63947064}" dt="2023-02-07T02:52:38.677" v="542" actId="478"/>
          <ac:spMkLst>
            <pc:docMk/>
            <pc:sldMk cId="431073295" sldId="1266"/>
            <ac:spMk id="2" creationId="{F10B8673-A9C6-6958-125E-C1CF2F6019AB}"/>
          </ac:spMkLst>
        </pc:spChg>
      </pc:sldChg>
      <pc:sldChg chg="del">
        <pc:chgData name="Doddy Christianto" userId="b381d376-f97f-406b-82d9-ca7090b5f342" providerId="ADAL" clId="{49EA8922-03BC-42D1-8242-F25B63947064}" dt="2023-02-07T02:24:19.055" v="332" actId="47"/>
        <pc:sldMkLst>
          <pc:docMk/>
          <pc:sldMk cId="3179261224" sldId="1266"/>
        </pc:sldMkLst>
      </pc:sldChg>
      <pc:sldChg chg="addSp delSp modSp add mod">
        <pc:chgData name="Doddy Christianto" userId="b381d376-f97f-406b-82d9-ca7090b5f342" providerId="ADAL" clId="{49EA8922-03BC-42D1-8242-F25B63947064}" dt="2023-02-07T03:23:35.951" v="1466" actId="14100"/>
        <pc:sldMkLst>
          <pc:docMk/>
          <pc:sldMk cId="3416326756" sldId="1267"/>
        </pc:sldMkLst>
        <pc:spChg chg="mod">
          <ac:chgData name="Doddy Christianto" userId="b381d376-f97f-406b-82d9-ca7090b5f342" providerId="ADAL" clId="{49EA8922-03BC-42D1-8242-F25B63947064}" dt="2023-02-07T03:23:35.951" v="1466" actId="14100"/>
          <ac:spMkLst>
            <pc:docMk/>
            <pc:sldMk cId="3416326756" sldId="1267"/>
            <ac:spMk id="2" creationId="{58C0A17C-AF9A-B643-4B3A-A35AADBCB7FB}"/>
          </ac:spMkLst>
        </pc:spChg>
        <pc:picChg chg="add del mod">
          <ac:chgData name="Doddy Christianto" userId="b381d376-f97f-406b-82d9-ca7090b5f342" providerId="ADAL" clId="{49EA8922-03BC-42D1-8242-F25B63947064}" dt="2023-02-07T03:19:52.596" v="1157"/>
          <ac:picMkLst>
            <pc:docMk/>
            <pc:sldMk cId="3416326756" sldId="1267"/>
            <ac:picMk id="3" creationId="{AB854723-08C4-8B60-20F7-E5C9B4BD6A6A}"/>
          </ac:picMkLst>
        </pc:picChg>
        <pc:picChg chg="add del mod">
          <ac:chgData name="Doddy Christianto" userId="b381d376-f97f-406b-82d9-ca7090b5f342" providerId="ADAL" clId="{49EA8922-03BC-42D1-8242-F25B63947064}" dt="2023-02-07T03:19:52.596" v="1157"/>
          <ac:picMkLst>
            <pc:docMk/>
            <pc:sldMk cId="3416326756" sldId="1267"/>
            <ac:picMk id="5" creationId="{81E5B748-2C82-886D-2E18-80016818DB7E}"/>
          </ac:picMkLst>
        </pc:picChg>
        <pc:picChg chg="add mod ord">
          <ac:chgData name="Doddy Christianto" userId="b381d376-f97f-406b-82d9-ca7090b5f342" providerId="ADAL" clId="{49EA8922-03BC-42D1-8242-F25B63947064}" dt="2023-02-07T03:21:44.783" v="1176" actId="167"/>
          <ac:picMkLst>
            <pc:docMk/>
            <pc:sldMk cId="3416326756" sldId="1267"/>
            <ac:picMk id="6" creationId="{3DB86146-6E22-1C76-ACAB-8B0788C4B168}"/>
          </ac:picMkLst>
        </pc:picChg>
        <pc:picChg chg="add mod">
          <ac:chgData name="Doddy Christianto" userId="b381d376-f97f-406b-82d9-ca7090b5f342" providerId="ADAL" clId="{49EA8922-03BC-42D1-8242-F25B63947064}" dt="2023-02-07T03:20:23.329" v="1163" actId="14100"/>
          <ac:picMkLst>
            <pc:docMk/>
            <pc:sldMk cId="3416326756" sldId="1267"/>
            <ac:picMk id="7" creationId="{F4E41746-0F06-DEFC-A5CE-B4430BC3E4BD}"/>
          </ac:picMkLst>
        </pc:picChg>
        <pc:picChg chg="add del">
          <ac:chgData name="Doddy Christianto" userId="b381d376-f97f-406b-82d9-ca7090b5f342" providerId="ADAL" clId="{49EA8922-03BC-42D1-8242-F25B63947064}" dt="2023-02-07T03:19:48.702" v="1155" actId="478"/>
          <ac:picMkLst>
            <pc:docMk/>
            <pc:sldMk cId="3416326756" sldId="1267"/>
            <ac:picMk id="10" creationId="{1A0F6A9B-8B45-4B85-8A3D-83F638846954}"/>
          </ac:picMkLst>
        </pc:picChg>
        <pc:picChg chg="add del">
          <ac:chgData name="Doddy Christianto" userId="b381d376-f97f-406b-82d9-ca7090b5f342" providerId="ADAL" clId="{49EA8922-03BC-42D1-8242-F25B63947064}" dt="2023-02-07T03:19:46.844" v="1154" actId="478"/>
          <ac:picMkLst>
            <pc:docMk/>
            <pc:sldMk cId="3416326756" sldId="1267"/>
            <ac:picMk id="2050" creationId="{00000000-0000-0000-0000-000000000000}"/>
          </ac:picMkLst>
        </pc:picChg>
      </pc:sldChg>
      <pc:sldChg chg="addSp delSp modSp add mod">
        <pc:chgData name="Doddy Christianto" userId="b381d376-f97f-406b-82d9-ca7090b5f342" providerId="ADAL" clId="{49EA8922-03BC-42D1-8242-F25B63947064}" dt="2023-02-07T03:27:34.195" v="1932" actId="20577"/>
        <pc:sldMkLst>
          <pc:docMk/>
          <pc:sldMk cId="591977494" sldId="1268"/>
        </pc:sldMkLst>
        <pc:spChg chg="mod">
          <ac:chgData name="Doddy Christianto" userId="b381d376-f97f-406b-82d9-ca7090b5f342" providerId="ADAL" clId="{49EA8922-03BC-42D1-8242-F25B63947064}" dt="2023-02-07T03:27:34.195" v="1932" actId="20577"/>
          <ac:spMkLst>
            <pc:docMk/>
            <pc:sldMk cId="591977494" sldId="1268"/>
            <ac:spMk id="2" creationId="{58C0A17C-AF9A-B643-4B3A-A35AADBCB7FB}"/>
          </ac:spMkLst>
        </pc:spChg>
        <pc:picChg chg="add mod ord">
          <ac:chgData name="Doddy Christianto" userId="b381d376-f97f-406b-82d9-ca7090b5f342" providerId="ADAL" clId="{49EA8922-03BC-42D1-8242-F25B63947064}" dt="2023-02-07T03:25:28.887" v="1481" actId="167"/>
          <ac:picMkLst>
            <pc:docMk/>
            <pc:sldMk cId="591977494" sldId="1268"/>
            <ac:picMk id="3" creationId="{56DFD009-1D4B-CF2A-1C54-81EDC5DDBDF3}"/>
          </ac:picMkLst>
        </pc:picChg>
        <pc:picChg chg="add mod">
          <ac:chgData name="Doddy Christianto" userId="b381d376-f97f-406b-82d9-ca7090b5f342" providerId="ADAL" clId="{49EA8922-03BC-42D1-8242-F25B63947064}" dt="2023-02-07T03:25:25.987" v="1480" actId="1076"/>
          <ac:picMkLst>
            <pc:docMk/>
            <pc:sldMk cId="591977494" sldId="1268"/>
            <ac:picMk id="5" creationId="{53005697-5BE9-6BEE-C19D-1DB2A145CC1F}"/>
          </ac:picMkLst>
        </pc:picChg>
        <pc:picChg chg="del">
          <ac:chgData name="Doddy Christianto" userId="b381d376-f97f-406b-82d9-ca7090b5f342" providerId="ADAL" clId="{49EA8922-03BC-42D1-8242-F25B63947064}" dt="2023-02-07T03:24:19.138" v="1470" actId="478"/>
          <ac:picMkLst>
            <pc:docMk/>
            <pc:sldMk cId="591977494" sldId="1268"/>
            <ac:picMk id="6" creationId="{3DB86146-6E22-1C76-ACAB-8B0788C4B168}"/>
          </ac:picMkLst>
        </pc:picChg>
        <pc:picChg chg="del">
          <ac:chgData name="Doddy Christianto" userId="b381d376-f97f-406b-82d9-ca7090b5f342" providerId="ADAL" clId="{49EA8922-03BC-42D1-8242-F25B63947064}" dt="2023-02-07T03:24:37.292" v="1471" actId="478"/>
          <ac:picMkLst>
            <pc:docMk/>
            <pc:sldMk cId="591977494" sldId="1268"/>
            <ac:picMk id="7" creationId="{F4E41746-0F06-DEFC-A5CE-B4430BC3E4BD}"/>
          </ac:picMkLst>
        </pc:picChg>
      </pc:sldChg>
      <pc:sldChg chg="addSp delSp modSp new mod">
        <pc:chgData name="Doddy Christianto" userId="b381d376-f97f-406b-82d9-ca7090b5f342" providerId="ADAL" clId="{49EA8922-03BC-42D1-8242-F25B63947064}" dt="2023-02-07T09:29:26.722" v="6914" actId="1076"/>
        <pc:sldMkLst>
          <pc:docMk/>
          <pc:sldMk cId="1824839716" sldId="1269"/>
        </pc:sldMkLst>
        <pc:spChg chg="add mod">
          <ac:chgData name="Doddy Christianto" userId="b381d376-f97f-406b-82d9-ca7090b5f342" providerId="ADAL" clId="{49EA8922-03BC-42D1-8242-F25B63947064}" dt="2023-02-07T04:02:19.526" v="3159" actId="1038"/>
          <ac:spMkLst>
            <pc:docMk/>
            <pc:sldMk cId="1824839716" sldId="1269"/>
            <ac:spMk id="2" creationId="{2A1A3D02-49EC-B7DE-FC6A-D1DC030F7E82}"/>
          </ac:spMkLst>
        </pc:spChg>
        <pc:spChg chg="add mod">
          <ac:chgData name="Doddy Christianto" userId="b381d376-f97f-406b-82d9-ca7090b5f342" providerId="ADAL" clId="{49EA8922-03BC-42D1-8242-F25B63947064}" dt="2023-02-07T03:57:29.875" v="2694" actId="20577"/>
          <ac:spMkLst>
            <pc:docMk/>
            <pc:sldMk cId="1824839716" sldId="1269"/>
            <ac:spMk id="4" creationId="{FE2BC23A-3FB5-44E8-D484-9B1ADB8741BC}"/>
          </ac:spMkLst>
        </pc:spChg>
        <pc:spChg chg="add mod">
          <ac:chgData name="Doddy Christianto" userId="b381d376-f97f-406b-82d9-ca7090b5f342" providerId="ADAL" clId="{49EA8922-03BC-42D1-8242-F25B63947064}" dt="2023-02-07T09:29:26.722" v="6914" actId="1076"/>
          <ac:spMkLst>
            <pc:docMk/>
            <pc:sldMk cId="1824839716" sldId="1269"/>
            <ac:spMk id="6" creationId="{E5A067CE-5EE1-603C-FB90-2F3EE0DD8B74}"/>
          </ac:spMkLst>
        </pc:spChg>
        <pc:spChg chg="add mod">
          <ac:chgData name="Doddy Christianto" userId="b381d376-f97f-406b-82d9-ca7090b5f342" providerId="ADAL" clId="{49EA8922-03BC-42D1-8242-F25B63947064}" dt="2023-02-07T08:56:58.148" v="5907" actId="20577"/>
          <ac:spMkLst>
            <pc:docMk/>
            <pc:sldMk cId="1824839716" sldId="1269"/>
            <ac:spMk id="7" creationId="{80E8AAA1-15C1-44FB-16C2-5FEE7D6B49B5}"/>
          </ac:spMkLst>
        </pc:spChg>
        <pc:spChg chg="add mod">
          <ac:chgData name="Doddy Christianto" userId="b381d376-f97f-406b-82d9-ca7090b5f342" providerId="ADAL" clId="{49EA8922-03BC-42D1-8242-F25B63947064}" dt="2023-02-07T04:02:31.249" v="3171" actId="1037"/>
          <ac:spMkLst>
            <pc:docMk/>
            <pc:sldMk cId="1824839716" sldId="1269"/>
            <ac:spMk id="8" creationId="{8EA3AD23-5847-A0DB-E030-42760FF2F67C}"/>
          </ac:spMkLst>
        </pc:spChg>
        <pc:spChg chg="add mod">
          <ac:chgData name="Doddy Christianto" userId="b381d376-f97f-406b-82d9-ca7090b5f342" providerId="ADAL" clId="{49EA8922-03BC-42D1-8242-F25B63947064}" dt="2023-02-07T04:05:09.181" v="3545" actId="20577"/>
          <ac:spMkLst>
            <pc:docMk/>
            <pc:sldMk cId="1824839716" sldId="1269"/>
            <ac:spMk id="9" creationId="{F6F86F1A-F9C0-4929-2D34-0335B15A89D5}"/>
          </ac:spMkLst>
        </pc:spChg>
        <pc:spChg chg="add mod">
          <ac:chgData name="Doddy Christianto" userId="b381d376-f97f-406b-82d9-ca7090b5f342" providerId="ADAL" clId="{49EA8922-03BC-42D1-8242-F25B63947064}" dt="2023-02-07T04:02:04.809" v="3123" actId="1037"/>
          <ac:spMkLst>
            <pc:docMk/>
            <pc:sldMk cId="1824839716" sldId="1269"/>
            <ac:spMk id="10" creationId="{B3F7659A-F3D9-8F5D-142F-3611E3D4853D}"/>
          </ac:spMkLst>
        </pc:spChg>
        <pc:spChg chg="add mod">
          <ac:chgData name="Doddy Christianto" userId="b381d376-f97f-406b-82d9-ca7090b5f342" providerId="ADAL" clId="{49EA8922-03BC-42D1-8242-F25B63947064}" dt="2023-02-07T04:08:18.076" v="3660" actId="5793"/>
          <ac:spMkLst>
            <pc:docMk/>
            <pc:sldMk cId="1824839716" sldId="1269"/>
            <ac:spMk id="11" creationId="{3AE4B586-D1AC-2990-C14F-EDE3B7988247}"/>
          </ac:spMkLst>
        </pc:spChg>
        <pc:picChg chg="add del mod">
          <ac:chgData name="Doddy Christianto" userId="b381d376-f97f-406b-82d9-ca7090b5f342" providerId="ADAL" clId="{49EA8922-03BC-42D1-8242-F25B63947064}" dt="2023-02-07T03:56:03.891" v="2653"/>
          <ac:picMkLst>
            <pc:docMk/>
            <pc:sldMk cId="1824839716" sldId="1269"/>
            <ac:picMk id="3" creationId="{F7BC04AF-FDC7-C602-6DC2-DA1B6C3EF425}"/>
          </ac:picMkLst>
        </pc:picChg>
        <pc:picChg chg="add mod">
          <ac:chgData name="Doddy Christianto" userId="b381d376-f97f-406b-82d9-ca7090b5f342" providerId="ADAL" clId="{49EA8922-03BC-42D1-8242-F25B63947064}" dt="2023-02-07T03:56:51.992" v="2663" actId="1076"/>
          <ac:picMkLst>
            <pc:docMk/>
            <pc:sldMk cId="1824839716" sldId="1269"/>
            <ac:picMk id="5" creationId="{ED21A28F-A6EF-0746-E333-A7012C34EAB8}"/>
          </ac:picMkLst>
        </pc:picChg>
      </pc:sldChg>
      <pc:sldChg chg="addSp modSp add del modAnim">
        <pc:chgData name="Doddy Christianto" userId="b381d376-f97f-406b-82d9-ca7090b5f342" providerId="ADAL" clId="{49EA8922-03BC-42D1-8242-F25B63947064}" dt="2023-02-07T03:53:08.472" v="2641" actId="47"/>
        <pc:sldMkLst>
          <pc:docMk/>
          <pc:sldMk cId="3335819990" sldId="1269"/>
        </pc:sldMkLst>
        <pc:spChg chg="mod">
          <ac:chgData name="Doddy Christianto" userId="b381d376-f97f-406b-82d9-ca7090b5f342" providerId="ADAL" clId="{49EA8922-03BC-42D1-8242-F25B63947064}" dt="2023-02-07T03:50:57.259" v="2623" actId="571"/>
          <ac:spMkLst>
            <pc:docMk/>
            <pc:sldMk cId="3335819990" sldId="1269"/>
            <ac:spMk id="30" creationId="{F08CA30D-A4F9-EFF1-E30F-49260893FDDF}"/>
          </ac:spMkLst>
        </pc:spChg>
        <pc:spChg chg="mod">
          <ac:chgData name="Doddy Christianto" userId="b381d376-f97f-406b-82d9-ca7090b5f342" providerId="ADAL" clId="{49EA8922-03BC-42D1-8242-F25B63947064}" dt="2023-02-07T03:50:57.259" v="2623" actId="571"/>
          <ac:spMkLst>
            <pc:docMk/>
            <pc:sldMk cId="3335819990" sldId="1269"/>
            <ac:spMk id="42" creationId="{D003EDA4-4031-DC9A-3E87-C6D0CE9EB0F6}"/>
          </ac:spMkLst>
        </pc:spChg>
        <pc:spChg chg="mod">
          <ac:chgData name="Doddy Christianto" userId="b381d376-f97f-406b-82d9-ca7090b5f342" providerId="ADAL" clId="{49EA8922-03BC-42D1-8242-F25B63947064}" dt="2023-02-07T03:50:57.259" v="2623" actId="571"/>
          <ac:spMkLst>
            <pc:docMk/>
            <pc:sldMk cId="3335819990" sldId="1269"/>
            <ac:spMk id="44" creationId="{330414B9-9E8D-8DD1-DB5E-209730D26DF3}"/>
          </ac:spMkLst>
        </pc:spChg>
        <pc:spChg chg="mod">
          <ac:chgData name="Doddy Christianto" userId="b381d376-f97f-406b-82d9-ca7090b5f342" providerId="ADAL" clId="{49EA8922-03BC-42D1-8242-F25B63947064}" dt="2023-02-07T03:50:57.259" v="2623" actId="571"/>
          <ac:spMkLst>
            <pc:docMk/>
            <pc:sldMk cId="3335819990" sldId="1269"/>
            <ac:spMk id="48" creationId="{91A3896B-E972-DD1A-319A-FAC7561C8FF3}"/>
          </ac:spMkLst>
        </pc:spChg>
        <pc:spChg chg="mod">
          <ac:chgData name="Doddy Christianto" userId="b381d376-f97f-406b-82d9-ca7090b5f342" providerId="ADAL" clId="{49EA8922-03BC-42D1-8242-F25B63947064}" dt="2023-02-07T03:50:57.259" v="2623" actId="571"/>
          <ac:spMkLst>
            <pc:docMk/>
            <pc:sldMk cId="3335819990" sldId="1269"/>
            <ac:spMk id="50" creationId="{ABCA2ADE-D7E6-AD77-EDAE-323EF88D1683}"/>
          </ac:spMkLst>
        </pc:spChg>
        <pc:spChg chg="mod">
          <ac:chgData name="Doddy Christianto" userId="b381d376-f97f-406b-82d9-ca7090b5f342" providerId="ADAL" clId="{49EA8922-03BC-42D1-8242-F25B63947064}" dt="2023-02-07T03:50:57.259" v="2623" actId="571"/>
          <ac:spMkLst>
            <pc:docMk/>
            <pc:sldMk cId="3335819990" sldId="1269"/>
            <ac:spMk id="52" creationId="{2BC7C5D8-B426-9C45-021F-8AA5115D035F}"/>
          </ac:spMkLst>
        </pc:spChg>
        <pc:grpChg chg="add mod">
          <ac:chgData name="Doddy Christianto" userId="b381d376-f97f-406b-82d9-ca7090b5f342" providerId="ADAL" clId="{49EA8922-03BC-42D1-8242-F25B63947064}" dt="2023-02-07T03:50:57.259" v="2623" actId="571"/>
          <ac:grpSpMkLst>
            <pc:docMk/>
            <pc:sldMk cId="3335819990" sldId="1269"/>
            <ac:grpSpMk id="10" creationId="{D56735BA-CAC8-F7EE-2ADC-079491F3075A}"/>
          </ac:grpSpMkLst>
        </pc:grpChg>
        <pc:grpChg chg="add mod">
          <ac:chgData name="Doddy Christianto" userId="b381d376-f97f-406b-82d9-ca7090b5f342" providerId="ADAL" clId="{49EA8922-03BC-42D1-8242-F25B63947064}" dt="2023-02-07T03:50:57.259" v="2623" actId="571"/>
          <ac:grpSpMkLst>
            <pc:docMk/>
            <pc:sldMk cId="3335819990" sldId="1269"/>
            <ac:grpSpMk id="43" creationId="{7FC517A0-FF66-9625-3148-6105C5EB471A}"/>
          </ac:grpSpMkLst>
        </pc:grpChg>
        <pc:grpChg chg="add mod">
          <ac:chgData name="Doddy Christianto" userId="b381d376-f97f-406b-82d9-ca7090b5f342" providerId="ADAL" clId="{49EA8922-03BC-42D1-8242-F25B63947064}" dt="2023-02-07T03:50:57.259" v="2623" actId="571"/>
          <ac:grpSpMkLst>
            <pc:docMk/>
            <pc:sldMk cId="3335819990" sldId="1269"/>
            <ac:grpSpMk id="49" creationId="{C4C64DE6-2ECB-82AE-B365-997C767F53C9}"/>
          </ac:grpSpMkLst>
        </pc:grpChg>
        <pc:picChg chg="mod">
          <ac:chgData name="Doddy Christianto" userId="b381d376-f97f-406b-82d9-ca7090b5f342" providerId="ADAL" clId="{49EA8922-03BC-42D1-8242-F25B63947064}" dt="2023-02-07T03:50:57.259" v="2623" actId="571"/>
          <ac:picMkLst>
            <pc:docMk/>
            <pc:sldMk cId="3335819990" sldId="1269"/>
            <ac:picMk id="32" creationId="{AA927887-225A-DCE7-8CB3-DCDE418BE76E}"/>
          </ac:picMkLst>
        </pc:picChg>
        <pc:picChg chg="mod">
          <ac:chgData name="Doddy Christianto" userId="b381d376-f97f-406b-82d9-ca7090b5f342" providerId="ADAL" clId="{49EA8922-03BC-42D1-8242-F25B63947064}" dt="2023-02-07T03:50:57.259" v="2623" actId="571"/>
          <ac:picMkLst>
            <pc:docMk/>
            <pc:sldMk cId="3335819990" sldId="1269"/>
            <ac:picMk id="46" creationId="{B04027AC-B66C-3844-ACD8-C85530A0EBD7}"/>
          </ac:picMkLst>
        </pc:picChg>
        <pc:picChg chg="mod">
          <ac:chgData name="Doddy Christianto" userId="b381d376-f97f-406b-82d9-ca7090b5f342" providerId="ADAL" clId="{49EA8922-03BC-42D1-8242-F25B63947064}" dt="2023-02-07T03:50:57.259" v="2623" actId="571"/>
          <ac:picMkLst>
            <pc:docMk/>
            <pc:sldMk cId="3335819990" sldId="1269"/>
            <ac:picMk id="51" creationId="{B8A30C65-6608-B2DE-711C-BD5407778614}"/>
          </ac:picMkLst>
        </pc:picChg>
      </pc:sldChg>
      <pc:sldChg chg="addSp modSp new mod">
        <pc:chgData name="Doddy Christianto" userId="b381d376-f97f-406b-82d9-ca7090b5f342" providerId="ADAL" clId="{49EA8922-03BC-42D1-8242-F25B63947064}" dt="2023-02-07T22:12:17.107" v="8608" actId="20577"/>
        <pc:sldMkLst>
          <pc:docMk/>
          <pc:sldMk cId="573801047" sldId="1270"/>
        </pc:sldMkLst>
        <pc:spChg chg="add mod">
          <ac:chgData name="Doddy Christianto" userId="b381d376-f97f-406b-82d9-ca7090b5f342" providerId="ADAL" clId="{49EA8922-03BC-42D1-8242-F25B63947064}" dt="2023-02-07T04:29:19.672" v="4260" actId="1035"/>
          <ac:spMkLst>
            <pc:docMk/>
            <pc:sldMk cId="573801047" sldId="1270"/>
            <ac:spMk id="2" creationId="{73080CA7-27CB-926E-D04B-4271385B5FA8}"/>
          </ac:spMkLst>
        </pc:spChg>
        <pc:spChg chg="add mod">
          <ac:chgData name="Doddy Christianto" userId="b381d376-f97f-406b-82d9-ca7090b5f342" providerId="ADAL" clId="{49EA8922-03BC-42D1-8242-F25B63947064}" dt="2023-02-07T09:28:16.861" v="6903" actId="1076"/>
          <ac:spMkLst>
            <pc:docMk/>
            <pc:sldMk cId="573801047" sldId="1270"/>
            <ac:spMk id="3" creationId="{34A84897-62A8-3816-B61C-CBBC87DD8BFE}"/>
          </ac:spMkLst>
        </pc:spChg>
        <pc:spChg chg="add mod">
          <ac:chgData name="Doddy Christianto" userId="b381d376-f97f-406b-82d9-ca7090b5f342" providerId="ADAL" clId="{49EA8922-03BC-42D1-8242-F25B63947064}" dt="2023-02-07T09:28:29.223" v="6905" actId="1076"/>
          <ac:spMkLst>
            <pc:docMk/>
            <pc:sldMk cId="573801047" sldId="1270"/>
            <ac:spMk id="4" creationId="{9E427078-C993-ABBA-BA82-F637B817B3D6}"/>
          </ac:spMkLst>
        </pc:spChg>
        <pc:spChg chg="add mod">
          <ac:chgData name="Doddy Christianto" userId="b381d376-f97f-406b-82d9-ca7090b5f342" providerId="ADAL" clId="{49EA8922-03BC-42D1-8242-F25B63947064}" dt="2023-02-07T04:29:19.672" v="4260" actId="1035"/>
          <ac:spMkLst>
            <pc:docMk/>
            <pc:sldMk cId="573801047" sldId="1270"/>
            <ac:spMk id="5" creationId="{E1C2F7E0-FEDD-C8BF-ED7F-99A9A4A39845}"/>
          </ac:spMkLst>
        </pc:spChg>
        <pc:spChg chg="add mod">
          <ac:chgData name="Doddy Christianto" userId="b381d376-f97f-406b-82d9-ca7090b5f342" providerId="ADAL" clId="{49EA8922-03BC-42D1-8242-F25B63947064}" dt="2023-02-07T04:29:19.672" v="4260" actId="1035"/>
          <ac:spMkLst>
            <pc:docMk/>
            <pc:sldMk cId="573801047" sldId="1270"/>
            <ac:spMk id="7" creationId="{85F9887C-A4DC-7059-BB1B-21393F551262}"/>
          </ac:spMkLst>
        </pc:spChg>
        <pc:spChg chg="add mod">
          <ac:chgData name="Doddy Christianto" userId="b381d376-f97f-406b-82d9-ca7090b5f342" providerId="ADAL" clId="{49EA8922-03BC-42D1-8242-F25B63947064}" dt="2023-02-07T04:29:19.672" v="4260" actId="1035"/>
          <ac:spMkLst>
            <pc:docMk/>
            <pc:sldMk cId="573801047" sldId="1270"/>
            <ac:spMk id="8" creationId="{BEA8306F-DD8B-3491-32A6-C6BA353FE829}"/>
          </ac:spMkLst>
        </pc:spChg>
        <pc:spChg chg="add mod">
          <ac:chgData name="Doddy Christianto" userId="b381d376-f97f-406b-82d9-ca7090b5f342" providerId="ADAL" clId="{49EA8922-03BC-42D1-8242-F25B63947064}" dt="2023-02-07T21:31:18.389" v="8576" actId="20577"/>
          <ac:spMkLst>
            <pc:docMk/>
            <pc:sldMk cId="573801047" sldId="1270"/>
            <ac:spMk id="15" creationId="{8864C054-2EED-D6D3-77D7-637D693F5115}"/>
          </ac:spMkLst>
        </pc:spChg>
        <pc:spChg chg="add mod">
          <ac:chgData name="Doddy Christianto" userId="b381d376-f97f-406b-82d9-ca7090b5f342" providerId="ADAL" clId="{49EA8922-03BC-42D1-8242-F25B63947064}" dt="2023-02-07T04:29:19.672" v="4260" actId="1035"/>
          <ac:spMkLst>
            <pc:docMk/>
            <pc:sldMk cId="573801047" sldId="1270"/>
            <ac:spMk id="16" creationId="{72F45A9A-4EC5-71F7-F3D4-8EE668F74445}"/>
          </ac:spMkLst>
        </pc:spChg>
        <pc:spChg chg="add mod">
          <ac:chgData name="Doddy Christianto" userId="b381d376-f97f-406b-82d9-ca7090b5f342" providerId="ADAL" clId="{49EA8922-03BC-42D1-8242-F25B63947064}" dt="2023-02-07T22:11:56.033" v="8586" actId="20577"/>
          <ac:spMkLst>
            <pc:docMk/>
            <pc:sldMk cId="573801047" sldId="1270"/>
            <ac:spMk id="17" creationId="{8386407D-4C3F-6777-5ED3-7BEC6845CA7E}"/>
          </ac:spMkLst>
        </pc:spChg>
        <pc:spChg chg="add mod">
          <ac:chgData name="Doddy Christianto" userId="b381d376-f97f-406b-82d9-ca7090b5f342" providerId="ADAL" clId="{49EA8922-03BC-42D1-8242-F25B63947064}" dt="2023-02-07T04:29:19.672" v="4260" actId="1035"/>
          <ac:spMkLst>
            <pc:docMk/>
            <pc:sldMk cId="573801047" sldId="1270"/>
            <ac:spMk id="21" creationId="{EDA7A0DF-42D1-C742-C23A-361AB79E237E}"/>
          </ac:spMkLst>
        </pc:spChg>
        <pc:spChg chg="add mod">
          <ac:chgData name="Doddy Christianto" userId="b381d376-f97f-406b-82d9-ca7090b5f342" providerId="ADAL" clId="{49EA8922-03BC-42D1-8242-F25B63947064}" dt="2023-02-07T04:29:19.672" v="4260" actId="1035"/>
          <ac:spMkLst>
            <pc:docMk/>
            <pc:sldMk cId="573801047" sldId="1270"/>
            <ac:spMk id="22" creationId="{516469C3-DCDB-8118-410A-87B29A0CDCE7}"/>
          </ac:spMkLst>
        </pc:spChg>
        <pc:spChg chg="add mod">
          <ac:chgData name="Doddy Christianto" userId="b381d376-f97f-406b-82d9-ca7090b5f342" providerId="ADAL" clId="{49EA8922-03BC-42D1-8242-F25B63947064}" dt="2023-02-07T22:12:05.218" v="8597" actId="20577"/>
          <ac:spMkLst>
            <pc:docMk/>
            <pc:sldMk cId="573801047" sldId="1270"/>
            <ac:spMk id="23" creationId="{56427065-5324-4D10-5A6D-DBBEEB33651B}"/>
          </ac:spMkLst>
        </pc:spChg>
        <pc:spChg chg="add mod">
          <ac:chgData name="Doddy Christianto" userId="b381d376-f97f-406b-82d9-ca7090b5f342" providerId="ADAL" clId="{49EA8922-03BC-42D1-8242-F25B63947064}" dt="2023-02-07T04:29:19.672" v="4260" actId="1035"/>
          <ac:spMkLst>
            <pc:docMk/>
            <pc:sldMk cId="573801047" sldId="1270"/>
            <ac:spMk id="27" creationId="{CD4D6F8B-6926-2F7A-74C1-AEA9886B6538}"/>
          </ac:spMkLst>
        </pc:spChg>
        <pc:spChg chg="add mod">
          <ac:chgData name="Doddy Christianto" userId="b381d376-f97f-406b-82d9-ca7090b5f342" providerId="ADAL" clId="{49EA8922-03BC-42D1-8242-F25B63947064}" dt="2023-02-07T04:29:19.672" v="4260" actId="1035"/>
          <ac:spMkLst>
            <pc:docMk/>
            <pc:sldMk cId="573801047" sldId="1270"/>
            <ac:spMk id="28" creationId="{28F7CE89-4B69-8554-4547-CC5C55879DC4}"/>
          </ac:spMkLst>
        </pc:spChg>
        <pc:spChg chg="add mod">
          <ac:chgData name="Doddy Christianto" userId="b381d376-f97f-406b-82d9-ca7090b5f342" providerId="ADAL" clId="{49EA8922-03BC-42D1-8242-F25B63947064}" dt="2023-02-07T22:12:17.107" v="8608" actId="20577"/>
          <ac:spMkLst>
            <pc:docMk/>
            <pc:sldMk cId="573801047" sldId="1270"/>
            <ac:spMk id="29" creationId="{766C77E0-32DB-DB61-C3B4-D1F2872052A5}"/>
          </ac:spMkLst>
        </pc:spChg>
        <pc:picChg chg="add mod">
          <ac:chgData name="Doddy Christianto" userId="b381d376-f97f-406b-82d9-ca7090b5f342" providerId="ADAL" clId="{49EA8922-03BC-42D1-8242-F25B63947064}" dt="2023-02-07T04:06:15.105" v="3557" actId="1076"/>
          <ac:picMkLst>
            <pc:docMk/>
            <pc:sldMk cId="573801047" sldId="1270"/>
            <ac:picMk id="6" creationId="{B49035B8-D594-3729-AFFA-3EAE3040F233}"/>
          </ac:picMkLst>
        </pc:picChg>
        <pc:picChg chg="add mod">
          <ac:chgData name="Doddy Christianto" userId="b381d376-f97f-406b-82d9-ca7090b5f342" providerId="ADAL" clId="{49EA8922-03BC-42D1-8242-F25B63947064}" dt="2023-02-07T04:29:19.672" v="4260" actId="1035"/>
          <ac:picMkLst>
            <pc:docMk/>
            <pc:sldMk cId="573801047" sldId="1270"/>
            <ac:picMk id="10" creationId="{A585FB58-D7D9-0A64-FB5E-282D1913E597}"/>
          </ac:picMkLst>
        </pc:picChg>
        <pc:picChg chg="add mod">
          <ac:chgData name="Doddy Christianto" userId="b381d376-f97f-406b-82d9-ca7090b5f342" providerId="ADAL" clId="{49EA8922-03BC-42D1-8242-F25B63947064}" dt="2023-02-07T04:29:19.672" v="4260" actId="1035"/>
          <ac:picMkLst>
            <pc:docMk/>
            <pc:sldMk cId="573801047" sldId="1270"/>
            <ac:picMk id="12" creationId="{3CC89183-64CD-6941-AD47-D5FEB5D722D3}"/>
          </ac:picMkLst>
        </pc:picChg>
        <pc:picChg chg="add mod">
          <ac:chgData name="Doddy Christianto" userId="b381d376-f97f-406b-82d9-ca7090b5f342" providerId="ADAL" clId="{49EA8922-03BC-42D1-8242-F25B63947064}" dt="2023-02-07T04:29:19.672" v="4260" actId="1035"/>
          <ac:picMkLst>
            <pc:docMk/>
            <pc:sldMk cId="573801047" sldId="1270"/>
            <ac:picMk id="14" creationId="{E53CE877-E099-61AD-E967-005D67D1CF08}"/>
          </ac:picMkLst>
        </pc:picChg>
        <pc:picChg chg="add mod">
          <ac:chgData name="Doddy Christianto" userId="b381d376-f97f-406b-82d9-ca7090b5f342" providerId="ADAL" clId="{49EA8922-03BC-42D1-8242-F25B63947064}" dt="2023-02-07T04:29:19.672" v="4260" actId="1035"/>
          <ac:picMkLst>
            <pc:docMk/>
            <pc:sldMk cId="573801047" sldId="1270"/>
            <ac:picMk id="18" creationId="{F4DCBB0E-6F94-7F96-A253-9FF9579B9373}"/>
          </ac:picMkLst>
        </pc:picChg>
        <pc:picChg chg="add mod">
          <ac:chgData name="Doddy Christianto" userId="b381d376-f97f-406b-82d9-ca7090b5f342" providerId="ADAL" clId="{49EA8922-03BC-42D1-8242-F25B63947064}" dt="2023-02-07T04:29:19.672" v="4260" actId="1035"/>
          <ac:picMkLst>
            <pc:docMk/>
            <pc:sldMk cId="573801047" sldId="1270"/>
            <ac:picMk id="19" creationId="{FE089AC4-9439-FE1A-570A-CA6F12192974}"/>
          </ac:picMkLst>
        </pc:picChg>
        <pc:picChg chg="add mod">
          <ac:chgData name="Doddy Christianto" userId="b381d376-f97f-406b-82d9-ca7090b5f342" providerId="ADAL" clId="{49EA8922-03BC-42D1-8242-F25B63947064}" dt="2023-02-07T04:29:19.672" v="4260" actId="1035"/>
          <ac:picMkLst>
            <pc:docMk/>
            <pc:sldMk cId="573801047" sldId="1270"/>
            <ac:picMk id="20" creationId="{78E1A183-01C7-2087-5616-47A143D667A3}"/>
          </ac:picMkLst>
        </pc:picChg>
        <pc:picChg chg="add mod">
          <ac:chgData name="Doddy Christianto" userId="b381d376-f97f-406b-82d9-ca7090b5f342" providerId="ADAL" clId="{49EA8922-03BC-42D1-8242-F25B63947064}" dt="2023-02-07T04:29:19.672" v="4260" actId="1035"/>
          <ac:picMkLst>
            <pc:docMk/>
            <pc:sldMk cId="573801047" sldId="1270"/>
            <ac:picMk id="24" creationId="{45FCB16A-7C92-B4B1-5AF1-87309E2685F5}"/>
          </ac:picMkLst>
        </pc:picChg>
        <pc:picChg chg="add mod">
          <ac:chgData name="Doddy Christianto" userId="b381d376-f97f-406b-82d9-ca7090b5f342" providerId="ADAL" clId="{49EA8922-03BC-42D1-8242-F25B63947064}" dt="2023-02-07T04:29:19.672" v="4260" actId="1035"/>
          <ac:picMkLst>
            <pc:docMk/>
            <pc:sldMk cId="573801047" sldId="1270"/>
            <ac:picMk id="25" creationId="{7A3318E8-061B-E368-848A-3E93A535F9CE}"/>
          </ac:picMkLst>
        </pc:picChg>
        <pc:picChg chg="add mod">
          <ac:chgData name="Doddy Christianto" userId="b381d376-f97f-406b-82d9-ca7090b5f342" providerId="ADAL" clId="{49EA8922-03BC-42D1-8242-F25B63947064}" dt="2023-02-07T04:29:19.672" v="4260" actId="1035"/>
          <ac:picMkLst>
            <pc:docMk/>
            <pc:sldMk cId="573801047" sldId="1270"/>
            <ac:picMk id="26" creationId="{01B9E730-B929-F633-7454-71ED6125C2C6}"/>
          </ac:picMkLst>
        </pc:picChg>
      </pc:sldChg>
      <pc:sldChg chg="addSp delSp modSp new mod">
        <pc:chgData name="Doddy Christianto" userId="b381d376-f97f-406b-82d9-ca7090b5f342" providerId="ADAL" clId="{49EA8922-03BC-42D1-8242-F25B63947064}" dt="2023-02-07T22:17:23.045" v="8697" actId="20577"/>
        <pc:sldMkLst>
          <pc:docMk/>
          <pc:sldMk cId="1153957706" sldId="1271"/>
        </pc:sldMkLst>
        <pc:spChg chg="add mod">
          <ac:chgData name="Doddy Christianto" userId="b381d376-f97f-406b-82d9-ca7090b5f342" providerId="ADAL" clId="{49EA8922-03BC-42D1-8242-F25B63947064}" dt="2023-02-07T04:11:07.456" v="3768" actId="1076"/>
          <ac:spMkLst>
            <pc:docMk/>
            <pc:sldMk cId="1153957706" sldId="1271"/>
            <ac:spMk id="3" creationId="{D297BDF1-34DA-9D51-3F65-F78B968C42A4}"/>
          </ac:spMkLst>
        </pc:spChg>
        <pc:spChg chg="add mod">
          <ac:chgData name="Doddy Christianto" userId="b381d376-f97f-406b-82d9-ca7090b5f342" providerId="ADAL" clId="{49EA8922-03BC-42D1-8242-F25B63947064}" dt="2023-02-07T04:09:18.293" v="3678"/>
          <ac:spMkLst>
            <pc:docMk/>
            <pc:sldMk cId="1153957706" sldId="1271"/>
            <ac:spMk id="4" creationId="{7FE9FC10-9D51-5C64-4E31-0273A786A096}"/>
          </ac:spMkLst>
        </pc:spChg>
        <pc:spChg chg="add mod">
          <ac:chgData name="Doddy Christianto" userId="b381d376-f97f-406b-82d9-ca7090b5f342" providerId="ADAL" clId="{49EA8922-03BC-42D1-8242-F25B63947064}" dt="2023-02-07T22:15:42.510" v="8685" actId="14100"/>
          <ac:spMkLst>
            <pc:docMk/>
            <pc:sldMk cId="1153957706" sldId="1271"/>
            <ac:spMk id="5" creationId="{18713FB1-A2FA-D25F-5F7B-F2ED4DB8BD17}"/>
          </ac:spMkLst>
        </pc:spChg>
        <pc:spChg chg="add mod">
          <ac:chgData name="Doddy Christianto" userId="b381d376-f97f-406b-82d9-ca7090b5f342" providerId="ADAL" clId="{49EA8922-03BC-42D1-8242-F25B63947064}" dt="2023-02-07T09:27:46.377" v="6897" actId="121"/>
          <ac:spMkLst>
            <pc:docMk/>
            <pc:sldMk cId="1153957706" sldId="1271"/>
            <ac:spMk id="6" creationId="{500DF2EF-8BD6-9629-01A3-1D5BF54FAD23}"/>
          </ac:spMkLst>
        </pc:spChg>
        <pc:spChg chg="add mod">
          <ac:chgData name="Doddy Christianto" userId="b381d376-f97f-406b-82d9-ca7090b5f342" providerId="ADAL" clId="{49EA8922-03BC-42D1-8242-F25B63947064}" dt="2023-02-07T04:11:25.843" v="3779" actId="20577"/>
          <ac:spMkLst>
            <pc:docMk/>
            <pc:sldMk cId="1153957706" sldId="1271"/>
            <ac:spMk id="7" creationId="{83FB61DC-4754-C99F-7286-9508A73E6D13}"/>
          </ac:spMkLst>
        </pc:spChg>
        <pc:spChg chg="add mod">
          <ac:chgData name="Doddy Christianto" userId="b381d376-f97f-406b-82d9-ca7090b5f342" providerId="ADAL" clId="{49EA8922-03BC-42D1-8242-F25B63947064}" dt="2023-02-07T22:15:45.946" v="8686" actId="14100"/>
          <ac:spMkLst>
            <pc:docMk/>
            <pc:sldMk cId="1153957706" sldId="1271"/>
            <ac:spMk id="8" creationId="{67F82E4F-B022-5431-38C6-ECAD88E53589}"/>
          </ac:spMkLst>
        </pc:spChg>
        <pc:spChg chg="add mod">
          <ac:chgData name="Doddy Christianto" userId="b381d376-f97f-406b-82d9-ca7090b5f342" providerId="ADAL" clId="{49EA8922-03BC-42D1-8242-F25B63947064}" dt="2023-02-07T04:11:33.695" v="3787" actId="20577"/>
          <ac:spMkLst>
            <pc:docMk/>
            <pc:sldMk cId="1153957706" sldId="1271"/>
            <ac:spMk id="9" creationId="{AB2402E4-84AC-D681-AF90-1F55C6336592}"/>
          </ac:spMkLst>
        </pc:spChg>
        <pc:spChg chg="add mod">
          <ac:chgData name="Doddy Christianto" userId="b381d376-f97f-406b-82d9-ca7090b5f342" providerId="ADAL" clId="{49EA8922-03BC-42D1-8242-F25B63947064}" dt="2023-02-07T22:15:50.315" v="8687" actId="14100"/>
          <ac:spMkLst>
            <pc:docMk/>
            <pc:sldMk cId="1153957706" sldId="1271"/>
            <ac:spMk id="10" creationId="{6D69F63B-EB4C-E4E4-8F07-D0D40F3C59DB}"/>
          </ac:spMkLst>
        </pc:spChg>
        <pc:spChg chg="add del mod">
          <ac:chgData name="Doddy Christianto" userId="b381d376-f97f-406b-82d9-ca7090b5f342" providerId="ADAL" clId="{49EA8922-03BC-42D1-8242-F25B63947064}" dt="2023-02-07T04:13:09.764" v="3799"/>
          <ac:spMkLst>
            <pc:docMk/>
            <pc:sldMk cId="1153957706" sldId="1271"/>
            <ac:spMk id="11" creationId="{0711AEEB-56AE-4E6A-7177-69AFC83744B9}"/>
          </ac:spMkLst>
        </pc:spChg>
        <pc:spChg chg="add del mod">
          <ac:chgData name="Doddy Christianto" userId="b381d376-f97f-406b-82d9-ca7090b5f342" providerId="ADAL" clId="{49EA8922-03BC-42D1-8242-F25B63947064}" dt="2023-02-07T10:18:47.936" v="7853" actId="478"/>
          <ac:spMkLst>
            <pc:docMk/>
            <pc:sldMk cId="1153957706" sldId="1271"/>
            <ac:spMk id="11" creationId="{C2A95D0E-2095-95C5-A293-17BD858E15C5}"/>
          </ac:spMkLst>
        </pc:spChg>
        <pc:spChg chg="add mod">
          <ac:chgData name="Doddy Christianto" userId="b381d376-f97f-406b-82d9-ca7090b5f342" providerId="ADAL" clId="{49EA8922-03BC-42D1-8242-F25B63947064}" dt="2023-02-07T22:14:49.829" v="8660" actId="20577"/>
          <ac:spMkLst>
            <pc:docMk/>
            <pc:sldMk cId="1153957706" sldId="1271"/>
            <ac:spMk id="12" creationId="{60DDFFC9-B138-2DA5-E6F9-2EDEABA48847}"/>
          </ac:spMkLst>
        </pc:spChg>
        <pc:spChg chg="add del mod">
          <ac:chgData name="Doddy Christianto" userId="b381d376-f97f-406b-82d9-ca7090b5f342" providerId="ADAL" clId="{49EA8922-03BC-42D1-8242-F25B63947064}" dt="2023-02-07T10:18:35.811" v="7845"/>
          <ac:spMkLst>
            <pc:docMk/>
            <pc:sldMk cId="1153957706" sldId="1271"/>
            <ac:spMk id="12" creationId="{D1CBF28B-B171-1811-A52D-B56DAAA1F2D5}"/>
          </ac:spMkLst>
        </pc:spChg>
        <pc:spChg chg="add del mod">
          <ac:chgData name="Doddy Christianto" userId="b381d376-f97f-406b-82d9-ca7090b5f342" providerId="ADAL" clId="{49EA8922-03BC-42D1-8242-F25B63947064}" dt="2023-02-07T04:13:57.346" v="3805" actId="478"/>
          <ac:spMkLst>
            <pc:docMk/>
            <pc:sldMk cId="1153957706" sldId="1271"/>
            <ac:spMk id="12" creationId="{D3965FAF-E50A-6654-4AB0-26EF86AC6F43}"/>
          </ac:spMkLst>
        </pc:spChg>
        <pc:spChg chg="add del mod">
          <ac:chgData name="Doddy Christianto" userId="b381d376-f97f-406b-82d9-ca7090b5f342" providerId="ADAL" clId="{49EA8922-03BC-42D1-8242-F25B63947064}" dt="2023-02-07T10:18:35.237" v="7843"/>
          <ac:spMkLst>
            <pc:docMk/>
            <pc:sldMk cId="1153957706" sldId="1271"/>
            <ac:spMk id="13" creationId="{EB3222B0-2DC4-AF98-52B7-9A9D4CB8553A}"/>
          </ac:spMkLst>
        </pc:spChg>
        <pc:spChg chg="add mod">
          <ac:chgData name="Doddy Christianto" userId="b381d376-f97f-406b-82d9-ca7090b5f342" providerId="ADAL" clId="{49EA8922-03BC-42D1-8242-F25B63947064}" dt="2023-02-07T22:16:00.883" v="8688" actId="1076"/>
          <ac:spMkLst>
            <pc:docMk/>
            <pc:sldMk cId="1153957706" sldId="1271"/>
            <ac:spMk id="14" creationId="{9FEF0A2B-6565-6A0B-F791-0C0CDFD1483B}"/>
          </ac:spMkLst>
        </pc:spChg>
        <pc:spChg chg="add mod">
          <ac:chgData name="Doddy Christianto" userId="b381d376-f97f-406b-82d9-ca7090b5f342" providerId="ADAL" clId="{49EA8922-03BC-42D1-8242-F25B63947064}" dt="2023-02-07T22:16:05.667" v="8689" actId="1076"/>
          <ac:spMkLst>
            <pc:docMk/>
            <pc:sldMk cId="1153957706" sldId="1271"/>
            <ac:spMk id="16" creationId="{F7A83369-41CF-C9E1-41DB-5FEBFA91F498}"/>
          </ac:spMkLst>
        </pc:spChg>
        <pc:spChg chg="add mod">
          <ac:chgData name="Doddy Christianto" userId="b381d376-f97f-406b-82d9-ca7090b5f342" providerId="ADAL" clId="{49EA8922-03BC-42D1-8242-F25B63947064}" dt="2023-02-07T22:16:59.179" v="8690" actId="1076"/>
          <ac:spMkLst>
            <pc:docMk/>
            <pc:sldMk cId="1153957706" sldId="1271"/>
            <ac:spMk id="18" creationId="{64FBC98A-8C77-2F73-D5D3-342F8194F636}"/>
          </ac:spMkLst>
        </pc:spChg>
        <pc:spChg chg="add mod">
          <ac:chgData name="Doddy Christianto" userId="b381d376-f97f-406b-82d9-ca7090b5f342" providerId="ADAL" clId="{49EA8922-03BC-42D1-8242-F25B63947064}" dt="2023-02-07T22:17:10.131" v="8691" actId="1076"/>
          <ac:spMkLst>
            <pc:docMk/>
            <pc:sldMk cId="1153957706" sldId="1271"/>
            <ac:spMk id="20" creationId="{A5375A7A-A929-1882-8202-3541E693DA8D}"/>
          </ac:spMkLst>
        </pc:spChg>
        <pc:spChg chg="add mod">
          <ac:chgData name="Doddy Christianto" userId="b381d376-f97f-406b-82d9-ca7090b5f342" providerId="ADAL" clId="{49EA8922-03BC-42D1-8242-F25B63947064}" dt="2023-02-07T22:17:23.045" v="8697" actId="20577"/>
          <ac:spMkLst>
            <pc:docMk/>
            <pc:sldMk cId="1153957706" sldId="1271"/>
            <ac:spMk id="22" creationId="{5A097EE9-03E4-73D7-2BBE-6E5418391772}"/>
          </ac:spMkLst>
        </pc:spChg>
        <pc:picChg chg="add mod">
          <ac:chgData name="Doddy Christianto" userId="b381d376-f97f-406b-82d9-ca7090b5f342" providerId="ADAL" clId="{49EA8922-03BC-42D1-8242-F25B63947064}" dt="2023-02-07T08:28:04.751" v="4926" actId="14100"/>
          <ac:picMkLst>
            <pc:docMk/>
            <pc:sldMk cId="1153957706" sldId="1271"/>
            <ac:picMk id="2" creationId="{03503B12-2071-4863-697A-9C56CA8E0668}"/>
          </ac:picMkLst>
        </pc:picChg>
        <pc:picChg chg="add del mod">
          <ac:chgData name="Doddy Christianto" userId="b381d376-f97f-406b-82d9-ca7090b5f342" providerId="ADAL" clId="{49EA8922-03BC-42D1-8242-F25B63947064}" dt="2023-02-07T04:09:11.129" v="3677"/>
          <ac:picMkLst>
            <pc:docMk/>
            <pc:sldMk cId="1153957706" sldId="1271"/>
            <ac:picMk id="2" creationId="{3BB13537-D2F1-94FD-7C77-58F97EBE2E7E}"/>
          </ac:picMkLst>
        </pc:picChg>
        <pc:picChg chg="add mod">
          <ac:chgData name="Doddy Christianto" userId="b381d376-f97f-406b-82d9-ca7090b5f342" providerId="ADAL" clId="{49EA8922-03BC-42D1-8242-F25B63947064}" dt="2023-02-07T22:13:11.971" v="8610" actId="1076"/>
          <ac:picMkLst>
            <pc:docMk/>
            <pc:sldMk cId="1153957706" sldId="1271"/>
            <ac:picMk id="11" creationId="{0D6B5D79-C9E0-84FE-F969-7518393E7159}"/>
          </ac:picMkLst>
        </pc:picChg>
        <pc:picChg chg="add mod">
          <ac:chgData name="Doddy Christianto" userId="b381d376-f97f-406b-82d9-ca7090b5f342" providerId="ADAL" clId="{49EA8922-03BC-42D1-8242-F25B63947064}" dt="2023-02-07T22:16:00.883" v="8688" actId="1076"/>
          <ac:picMkLst>
            <pc:docMk/>
            <pc:sldMk cId="1153957706" sldId="1271"/>
            <ac:picMk id="13" creationId="{E1D5137E-F637-0BC2-B668-0F5137E49667}"/>
          </ac:picMkLst>
        </pc:picChg>
        <pc:picChg chg="add del mod">
          <ac:chgData name="Doddy Christianto" userId="b381d376-f97f-406b-82d9-ca7090b5f342" providerId="ADAL" clId="{49EA8922-03BC-42D1-8242-F25B63947064}" dt="2023-02-07T04:14:16.514" v="3809" actId="478"/>
          <ac:picMkLst>
            <pc:docMk/>
            <pc:sldMk cId="1153957706" sldId="1271"/>
            <ac:picMk id="14" creationId="{6EDF7171-D4C8-FA0D-AF5B-42ACCCA68939}"/>
          </ac:picMkLst>
        </pc:picChg>
        <pc:picChg chg="add del mod">
          <ac:chgData name="Doddy Christianto" userId="b381d376-f97f-406b-82d9-ca7090b5f342" providerId="ADAL" clId="{49EA8922-03BC-42D1-8242-F25B63947064}" dt="2023-02-07T10:18:33.512" v="7837"/>
          <ac:picMkLst>
            <pc:docMk/>
            <pc:sldMk cId="1153957706" sldId="1271"/>
            <ac:picMk id="14" creationId="{F4C69ABF-C131-BE6C-B810-99B69E4EBB8E}"/>
          </ac:picMkLst>
        </pc:picChg>
        <pc:picChg chg="add del mod">
          <ac:chgData name="Doddy Christianto" userId="b381d376-f97f-406b-82d9-ca7090b5f342" providerId="ADAL" clId="{49EA8922-03BC-42D1-8242-F25B63947064}" dt="2023-02-07T10:18:33.512" v="7837"/>
          <ac:picMkLst>
            <pc:docMk/>
            <pc:sldMk cId="1153957706" sldId="1271"/>
            <ac:picMk id="15" creationId="{74040546-16EF-3801-E8B5-5377ACE5795B}"/>
          </ac:picMkLst>
        </pc:picChg>
        <pc:picChg chg="add mod">
          <ac:chgData name="Doddy Christianto" userId="b381d376-f97f-406b-82d9-ca7090b5f342" providerId="ADAL" clId="{49EA8922-03BC-42D1-8242-F25B63947064}" dt="2023-02-07T22:16:05.667" v="8689" actId="1076"/>
          <ac:picMkLst>
            <pc:docMk/>
            <pc:sldMk cId="1153957706" sldId="1271"/>
            <ac:picMk id="15" creationId="{A92A54F6-1C5B-BBD4-1FF2-633AA2321ADF}"/>
          </ac:picMkLst>
        </pc:picChg>
        <pc:picChg chg="add mod">
          <ac:chgData name="Doddy Christianto" userId="b381d376-f97f-406b-82d9-ca7090b5f342" providerId="ADAL" clId="{49EA8922-03BC-42D1-8242-F25B63947064}" dt="2023-02-07T22:16:59.179" v="8690" actId="1076"/>
          <ac:picMkLst>
            <pc:docMk/>
            <pc:sldMk cId="1153957706" sldId="1271"/>
            <ac:picMk id="17" creationId="{F4DB9ADC-1D39-787A-31AA-EAD8A8E0EB29}"/>
          </ac:picMkLst>
        </pc:picChg>
        <pc:picChg chg="add mod">
          <ac:chgData name="Doddy Christianto" userId="b381d376-f97f-406b-82d9-ca7090b5f342" providerId="ADAL" clId="{49EA8922-03BC-42D1-8242-F25B63947064}" dt="2023-02-07T22:17:10.131" v="8691" actId="1076"/>
          <ac:picMkLst>
            <pc:docMk/>
            <pc:sldMk cId="1153957706" sldId="1271"/>
            <ac:picMk id="19" creationId="{24BD553C-8D9A-7003-D0EA-3784EE0B95AA}"/>
          </ac:picMkLst>
        </pc:picChg>
        <pc:picChg chg="add mod">
          <ac:chgData name="Doddy Christianto" userId="b381d376-f97f-406b-82d9-ca7090b5f342" providerId="ADAL" clId="{49EA8922-03BC-42D1-8242-F25B63947064}" dt="2023-02-07T22:17:20.715" v="8693" actId="1076"/>
          <ac:picMkLst>
            <pc:docMk/>
            <pc:sldMk cId="1153957706" sldId="1271"/>
            <ac:picMk id="21" creationId="{1C567D1F-F56B-ECCC-FFD6-D50FCC1CD0F9}"/>
          </ac:picMkLst>
        </pc:picChg>
      </pc:sldChg>
      <pc:sldChg chg="addSp delSp modSp add mod">
        <pc:chgData name="Doddy Christianto" userId="b381d376-f97f-406b-82d9-ca7090b5f342" providerId="ADAL" clId="{49EA8922-03BC-42D1-8242-F25B63947064}" dt="2023-02-07T09:15:05.921" v="6466" actId="1076"/>
        <pc:sldMkLst>
          <pc:docMk/>
          <pc:sldMk cId="232753491" sldId="1272"/>
        </pc:sldMkLst>
        <pc:spChg chg="del">
          <ac:chgData name="Doddy Christianto" userId="b381d376-f97f-406b-82d9-ca7090b5f342" providerId="ADAL" clId="{49EA8922-03BC-42D1-8242-F25B63947064}" dt="2023-02-07T08:15:51.737" v="4264" actId="478"/>
          <ac:spMkLst>
            <pc:docMk/>
            <pc:sldMk cId="232753491" sldId="1272"/>
            <ac:spMk id="2" creationId="{2A1A3D02-49EC-B7DE-FC6A-D1DC030F7E82}"/>
          </ac:spMkLst>
        </pc:spChg>
        <pc:spChg chg="add del mod">
          <ac:chgData name="Doddy Christianto" userId="b381d376-f97f-406b-82d9-ca7090b5f342" providerId="ADAL" clId="{49EA8922-03BC-42D1-8242-F25B63947064}" dt="2023-02-07T08:41:13.055" v="5223" actId="478"/>
          <ac:spMkLst>
            <pc:docMk/>
            <pc:sldMk cId="232753491" sldId="1272"/>
            <ac:spMk id="3" creationId="{220C0F32-CBA8-C378-967C-AA6EC6E65F60}"/>
          </ac:spMkLst>
        </pc:spChg>
        <pc:spChg chg="del">
          <ac:chgData name="Doddy Christianto" userId="b381d376-f97f-406b-82d9-ca7090b5f342" providerId="ADAL" clId="{49EA8922-03BC-42D1-8242-F25B63947064}" dt="2023-02-07T08:16:10.592" v="4270" actId="478"/>
          <ac:spMkLst>
            <pc:docMk/>
            <pc:sldMk cId="232753491" sldId="1272"/>
            <ac:spMk id="6" creationId="{E5A067CE-5EE1-603C-FB90-2F3EE0DD8B74}"/>
          </ac:spMkLst>
        </pc:spChg>
        <pc:spChg chg="del">
          <ac:chgData name="Doddy Christianto" userId="b381d376-f97f-406b-82d9-ca7090b5f342" providerId="ADAL" clId="{49EA8922-03BC-42D1-8242-F25B63947064}" dt="2023-02-07T08:16:02.675" v="4269" actId="478"/>
          <ac:spMkLst>
            <pc:docMk/>
            <pc:sldMk cId="232753491" sldId="1272"/>
            <ac:spMk id="7" creationId="{80E8AAA1-15C1-44FB-16C2-5FEE7D6B49B5}"/>
          </ac:spMkLst>
        </pc:spChg>
        <pc:spChg chg="del">
          <ac:chgData name="Doddy Christianto" userId="b381d376-f97f-406b-82d9-ca7090b5f342" providerId="ADAL" clId="{49EA8922-03BC-42D1-8242-F25B63947064}" dt="2023-02-07T08:15:54.100" v="4265" actId="478"/>
          <ac:spMkLst>
            <pc:docMk/>
            <pc:sldMk cId="232753491" sldId="1272"/>
            <ac:spMk id="8" creationId="{8EA3AD23-5847-A0DB-E030-42760FF2F67C}"/>
          </ac:spMkLst>
        </pc:spChg>
        <pc:spChg chg="del">
          <ac:chgData name="Doddy Christianto" userId="b381d376-f97f-406b-82d9-ca7090b5f342" providerId="ADAL" clId="{49EA8922-03BC-42D1-8242-F25B63947064}" dt="2023-02-07T08:16:00.315" v="4268" actId="478"/>
          <ac:spMkLst>
            <pc:docMk/>
            <pc:sldMk cId="232753491" sldId="1272"/>
            <ac:spMk id="9" creationId="{F6F86F1A-F9C0-4929-2D34-0335B15A89D5}"/>
          </ac:spMkLst>
        </pc:spChg>
        <pc:spChg chg="del">
          <ac:chgData name="Doddy Christianto" userId="b381d376-f97f-406b-82d9-ca7090b5f342" providerId="ADAL" clId="{49EA8922-03BC-42D1-8242-F25B63947064}" dt="2023-02-07T08:15:56.265" v="4266" actId="478"/>
          <ac:spMkLst>
            <pc:docMk/>
            <pc:sldMk cId="232753491" sldId="1272"/>
            <ac:spMk id="10" creationId="{B3F7659A-F3D9-8F5D-142F-3611E3D4853D}"/>
          </ac:spMkLst>
        </pc:spChg>
        <pc:spChg chg="del">
          <ac:chgData name="Doddy Christianto" userId="b381d376-f97f-406b-82d9-ca7090b5f342" providerId="ADAL" clId="{49EA8922-03BC-42D1-8242-F25B63947064}" dt="2023-02-07T08:15:58.477" v="4267" actId="478"/>
          <ac:spMkLst>
            <pc:docMk/>
            <pc:sldMk cId="232753491" sldId="1272"/>
            <ac:spMk id="11" creationId="{3AE4B586-D1AC-2990-C14F-EDE3B7988247}"/>
          </ac:spMkLst>
        </pc:spChg>
        <pc:spChg chg="add mod">
          <ac:chgData name="Doddy Christianto" userId="b381d376-f97f-406b-82d9-ca7090b5f342" providerId="ADAL" clId="{49EA8922-03BC-42D1-8242-F25B63947064}" dt="2023-02-07T09:14:58.504" v="6464" actId="1076"/>
          <ac:spMkLst>
            <pc:docMk/>
            <pc:sldMk cId="232753491" sldId="1272"/>
            <ac:spMk id="12" creationId="{C7FF91DA-7578-DB24-60D3-11EDBFF69033}"/>
          </ac:spMkLst>
        </pc:spChg>
        <pc:spChg chg="add mod">
          <ac:chgData name="Doddy Christianto" userId="b381d376-f97f-406b-82d9-ca7090b5f342" providerId="ADAL" clId="{49EA8922-03BC-42D1-8242-F25B63947064}" dt="2023-02-07T09:08:57.376" v="6301" actId="1035"/>
          <ac:spMkLst>
            <pc:docMk/>
            <pc:sldMk cId="232753491" sldId="1272"/>
            <ac:spMk id="13" creationId="{6E52F532-D187-C71D-25BF-690F90D2B864}"/>
          </ac:spMkLst>
        </pc:spChg>
        <pc:spChg chg="add mod">
          <ac:chgData name="Doddy Christianto" userId="b381d376-f97f-406b-82d9-ca7090b5f342" providerId="ADAL" clId="{49EA8922-03BC-42D1-8242-F25B63947064}" dt="2023-02-07T09:15:05.921" v="6466" actId="1076"/>
          <ac:spMkLst>
            <pc:docMk/>
            <pc:sldMk cId="232753491" sldId="1272"/>
            <ac:spMk id="14" creationId="{7E4F5100-C0AE-F10D-BC95-188863330139}"/>
          </ac:spMkLst>
        </pc:spChg>
        <pc:spChg chg="add mod">
          <ac:chgData name="Doddy Christianto" userId="b381d376-f97f-406b-82d9-ca7090b5f342" providerId="ADAL" clId="{49EA8922-03BC-42D1-8242-F25B63947064}" dt="2023-02-07T09:15:03.616" v="6465" actId="1076"/>
          <ac:spMkLst>
            <pc:docMk/>
            <pc:sldMk cId="232753491" sldId="1272"/>
            <ac:spMk id="15" creationId="{35BF5D9F-FC5E-07B4-D3B0-64B3BC9823B5}"/>
          </ac:spMkLst>
        </pc:spChg>
        <pc:spChg chg="add mod">
          <ac:chgData name="Doddy Christianto" userId="b381d376-f97f-406b-82d9-ca7090b5f342" providerId="ADAL" clId="{49EA8922-03BC-42D1-8242-F25B63947064}" dt="2023-02-07T09:14:24.415" v="6459" actId="14100"/>
          <ac:spMkLst>
            <pc:docMk/>
            <pc:sldMk cId="232753491" sldId="1272"/>
            <ac:spMk id="16" creationId="{40BF6F16-444F-F6CA-E730-09DF7B218A39}"/>
          </ac:spMkLst>
        </pc:spChg>
        <pc:spChg chg="add mod">
          <ac:chgData name="Doddy Christianto" userId="b381d376-f97f-406b-82d9-ca7090b5f342" providerId="ADAL" clId="{49EA8922-03BC-42D1-8242-F25B63947064}" dt="2023-02-07T09:14:04.069" v="6446" actId="14100"/>
          <ac:spMkLst>
            <pc:docMk/>
            <pc:sldMk cId="232753491" sldId="1272"/>
            <ac:spMk id="17" creationId="{6E779E69-6C6A-8DAC-519A-EC0C7FD94CC7}"/>
          </ac:spMkLst>
        </pc:spChg>
        <pc:spChg chg="add mod">
          <ac:chgData name="Doddy Christianto" userId="b381d376-f97f-406b-82d9-ca7090b5f342" providerId="ADAL" clId="{49EA8922-03BC-42D1-8242-F25B63947064}" dt="2023-02-07T09:14:43.151" v="6462" actId="14100"/>
          <ac:spMkLst>
            <pc:docMk/>
            <pc:sldMk cId="232753491" sldId="1272"/>
            <ac:spMk id="18" creationId="{C4B968DF-7742-FAA2-67DB-F9DEB7B5572D}"/>
          </ac:spMkLst>
        </pc:spChg>
        <pc:spChg chg="add mod">
          <ac:chgData name="Doddy Christianto" userId="b381d376-f97f-406b-82d9-ca7090b5f342" providerId="ADAL" clId="{49EA8922-03BC-42D1-8242-F25B63947064}" dt="2023-02-07T09:14:38.074" v="6461" actId="14100"/>
          <ac:spMkLst>
            <pc:docMk/>
            <pc:sldMk cId="232753491" sldId="1272"/>
            <ac:spMk id="19" creationId="{0BCA97EF-62C2-F735-3846-2EA32EA7E572}"/>
          </ac:spMkLst>
        </pc:spChg>
        <pc:spChg chg="add mod">
          <ac:chgData name="Doddy Christianto" userId="b381d376-f97f-406b-82d9-ca7090b5f342" providerId="ADAL" clId="{49EA8922-03BC-42D1-8242-F25B63947064}" dt="2023-02-07T09:14:08.774" v="6447" actId="14100"/>
          <ac:spMkLst>
            <pc:docMk/>
            <pc:sldMk cId="232753491" sldId="1272"/>
            <ac:spMk id="20" creationId="{BEA456F6-B4FE-43E1-57B0-C55F424C88F2}"/>
          </ac:spMkLst>
        </pc:spChg>
        <pc:spChg chg="add mod">
          <ac:chgData name="Doddy Christianto" userId="b381d376-f97f-406b-82d9-ca7090b5f342" providerId="ADAL" clId="{49EA8922-03BC-42D1-8242-F25B63947064}" dt="2023-02-07T09:14:28.509" v="6460" actId="1076"/>
          <ac:spMkLst>
            <pc:docMk/>
            <pc:sldMk cId="232753491" sldId="1272"/>
            <ac:spMk id="21" creationId="{E4E19E4B-9DF8-48D9-DCE0-AABFE55B2989}"/>
          </ac:spMkLst>
        </pc:spChg>
        <pc:spChg chg="add del mod">
          <ac:chgData name="Doddy Christianto" userId="b381d376-f97f-406b-82d9-ca7090b5f342" providerId="ADAL" clId="{49EA8922-03BC-42D1-8242-F25B63947064}" dt="2023-02-07T09:06:31.643" v="6235" actId="478"/>
          <ac:spMkLst>
            <pc:docMk/>
            <pc:sldMk cId="232753491" sldId="1272"/>
            <ac:spMk id="22" creationId="{302D9F39-C5F0-65F6-730E-715C3CD64A15}"/>
          </ac:spMkLst>
        </pc:spChg>
        <pc:picChg chg="mod">
          <ac:chgData name="Doddy Christianto" userId="b381d376-f97f-406b-82d9-ca7090b5f342" providerId="ADAL" clId="{49EA8922-03BC-42D1-8242-F25B63947064}" dt="2023-02-07T08:41:26.357" v="5370" actId="1038"/>
          <ac:picMkLst>
            <pc:docMk/>
            <pc:sldMk cId="232753491" sldId="1272"/>
            <ac:picMk id="5" creationId="{ED21A28F-A6EF-0746-E333-A7012C34EAB8}"/>
          </ac:picMkLst>
        </pc:picChg>
      </pc:sldChg>
      <pc:sldChg chg="modSp add del mod ord">
        <pc:chgData name="Doddy Christianto" userId="b381d376-f97f-406b-82d9-ca7090b5f342" providerId="ADAL" clId="{49EA8922-03BC-42D1-8242-F25B63947064}" dt="2023-02-07T08:42:40.500" v="5434" actId="47"/>
        <pc:sldMkLst>
          <pc:docMk/>
          <pc:sldMk cId="1468537074" sldId="1273"/>
        </pc:sldMkLst>
        <pc:spChg chg="mod">
          <ac:chgData name="Doddy Christianto" userId="b381d376-f97f-406b-82d9-ca7090b5f342" providerId="ADAL" clId="{49EA8922-03BC-42D1-8242-F25B63947064}" dt="2023-02-07T08:17:59.389" v="4326" actId="14100"/>
          <ac:spMkLst>
            <pc:docMk/>
            <pc:sldMk cId="1468537074" sldId="1273"/>
            <ac:spMk id="3" creationId="{220C0F32-CBA8-C378-967C-AA6EC6E65F60}"/>
          </ac:spMkLst>
        </pc:spChg>
      </pc:sldChg>
      <pc:sldChg chg="addSp delSp modSp add del mod">
        <pc:chgData name="Doddy Christianto" userId="b381d376-f97f-406b-82d9-ca7090b5f342" providerId="ADAL" clId="{49EA8922-03BC-42D1-8242-F25B63947064}" dt="2023-02-07T10:50:03.157" v="8572" actId="47"/>
        <pc:sldMkLst>
          <pc:docMk/>
          <pc:sldMk cId="1035209984" sldId="1274"/>
        </pc:sldMkLst>
        <pc:spChg chg="mod">
          <ac:chgData name="Doddy Christianto" userId="b381d376-f97f-406b-82d9-ca7090b5f342" providerId="ADAL" clId="{49EA8922-03BC-42D1-8242-F25B63947064}" dt="2023-02-07T09:29:13.855" v="6912" actId="1076"/>
          <ac:spMkLst>
            <pc:docMk/>
            <pc:sldMk cId="1035209984" sldId="1274"/>
            <ac:spMk id="3" creationId="{220C0F32-CBA8-C378-967C-AA6EC6E65F60}"/>
          </ac:spMkLst>
        </pc:spChg>
        <pc:spChg chg="del">
          <ac:chgData name="Doddy Christianto" userId="b381d376-f97f-406b-82d9-ca7090b5f342" providerId="ADAL" clId="{49EA8922-03BC-42D1-8242-F25B63947064}" dt="2023-02-07T10:42:19.242" v="8438" actId="478"/>
          <ac:spMkLst>
            <pc:docMk/>
            <pc:sldMk cId="1035209984" sldId="1274"/>
            <ac:spMk id="4" creationId="{FE2BC23A-3FB5-44E8-D484-9B1ADB8741BC}"/>
          </ac:spMkLst>
        </pc:spChg>
        <pc:picChg chg="del">
          <ac:chgData name="Doddy Christianto" userId="b381d376-f97f-406b-82d9-ca7090b5f342" providerId="ADAL" clId="{49EA8922-03BC-42D1-8242-F25B63947064}" dt="2023-02-07T10:42:21.065" v="8439" actId="478"/>
          <ac:picMkLst>
            <pc:docMk/>
            <pc:sldMk cId="1035209984" sldId="1274"/>
            <ac:picMk id="5" creationId="{ED21A28F-A6EF-0746-E333-A7012C34EAB8}"/>
          </ac:picMkLst>
        </pc:picChg>
        <pc:picChg chg="add del mod modCrop">
          <ac:chgData name="Doddy Christianto" userId="b381d376-f97f-406b-82d9-ca7090b5f342" providerId="ADAL" clId="{49EA8922-03BC-42D1-8242-F25B63947064}" dt="2023-02-07T10:47:12.811" v="8523" actId="21"/>
          <ac:picMkLst>
            <pc:docMk/>
            <pc:sldMk cId="1035209984" sldId="1274"/>
            <ac:picMk id="6" creationId="{981A5277-2CED-D9E1-B28A-D5382E6C0A58}"/>
          </ac:picMkLst>
        </pc:picChg>
        <pc:picChg chg="add del mod modCrop">
          <ac:chgData name="Doddy Christianto" userId="b381d376-f97f-406b-82d9-ca7090b5f342" providerId="ADAL" clId="{49EA8922-03BC-42D1-8242-F25B63947064}" dt="2023-02-07T10:47:12.811" v="8523" actId="21"/>
          <ac:picMkLst>
            <pc:docMk/>
            <pc:sldMk cId="1035209984" sldId="1274"/>
            <ac:picMk id="7" creationId="{E272423B-1A20-F6BA-3585-ABE944521CC4}"/>
          </ac:picMkLst>
        </pc:picChg>
        <pc:picChg chg="add del mod modCrop">
          <ac:chgData name="Doddy Christianto" userId="b381d376-f97f-406b-82d9-ca7090b5f342" providerId="ADAL" clId="{49EA8922-03BC-42D1-8242-F25B63947064}" dt="2023-02-07T10:47:12.811" v="8523" actId="21"/>
          <ac:picMkLst>
            <pc:docMk/>
            <pc:sldMk cId="1035209984" sldId="1274"/>
            <ac:picMk id="8" creationId="{E0CD5454-ABEB-6E5A-528A-5E21F12DE402}"/>
          </ac:picMkLst>
        </pc:picChg>
        <pc:picChg chg="add del mod">
          <ac:chgData name="Doddy Christianto" userId="b381d376-f97f-406b-82d9-ca7090b5f342" providerId="ADAL" clId="{49EA8922-03BC-42D1-8242-F25B63947064}" dt="2023-02-07T10:49:04.407" v="8565"/>
          <ac:picMkLst>
            <pc:docMk/>
            <pc:sldMk cId="1035209984" sldId="1274"/>
            <ac:picMk id="9" creationId="{9DFF436F-29DB-7D4D-6457-BCAEA2F49361}"/>
          </ac:picMkLst>
        </pc:picChg>
      </pc:sldChg>
      <pc:sldChg chg="addSp delSp modSp add mod">
        <pc:chgData name="Doddy Christianto" userId="b381d376-f97f-406b-82d9-ca7090b5f342" providerId="ADAL" clId="{49EA8922-03BC-42D1-8242-F25B63947064}" dt="2023-02-07T10:42:12.691" v="8437" actId="1036"/>
        <pc:sldMkLst>
          <pc:docMk/>
          <pc:sldMk cId="12337689" sldId="1275"/>
        </pc:sldMkLst>
        <pc:spChg chg="mod">
          <ac:chgData name="Doddy Christianto" userId="b381d376-f97f-406b-82d9-ca7090b5f342" providerId="ADAL" clId="{49EA8922-03BC-42D1-8242-F25B63947064}" dt="2023-02-07T09:29:03.176" v="6910" actId="1076"/>
          <ac:spMkLst>
            <pc:docMk/>
            <pc:sldMk cId="12337689" sldId="1275"/>
            <ac:spMk id="3" creationId="{220C0F32-CBA8-C378-967C-AA6EC6E65F60}"/>
          </ac:spMkLst>
        </pc:spChg>
        <pc:spChg chg="del">
          <ac:chgData name="Doddy Christianto" userId="b381d376-f97f-406b-82d9-ca7090b5f342" providerId="ADAL" clId="{49EA8922-03BC-42D1-8242-F25B63947064}" dt="2023-02-07T10:41:31.645" v="8422" actId="478"/>
          <ac:spMkLst>
            <pc:docMk/>
            <pc:sldMk cId="12337689" sldId="1275"/>
            <ac:spMk id="4" creationId="{FE2BC23A-3FB5-44E8-D484-9B1ADB8741BC}"/>
          </ac:spMkLst>
        </pc:spChg>
        <pc:picChg chg="del">
          <ac:chgData name="Doddy Christianto" userId="b381d376-f97f-406b-82d9-ca7090b5f342" providerId="ADAL" clId="{49EA8922-03BC-42D1-8242-F25B63947064}" dt="2023-02-07T10:41:35.117" v="8424" actId="478"/>
          <ac:picMkLst>
            <pc:docMk/>
            <pc:sldMk cId="12337689" sldId="1275"/>
            <ac:picMk id="5" creationId="{ED21A28F-A6EF-0746-E333-A7012C34EAB8}"/>
          </ac:picMkLst>
        </pc:picChg>
        <pc:picChg chg="add del mod">
          <ac:chgData name="Doddy Christianto" userId="b381d376-f97f-406b-82d9-ca7090b5f342" providerId="ADAL" clId="{49EA8922-03BC-42D1-8242-F25B63947064}" dt="2023-02-07T10:40:51.767" v="8418" actId="478"/>
          <ac:picMkLst>
            <pc:docMk/>
            <pc:sldMk cId="12337689" sldId="1275"/>
            <ac:picMk id="6" creationId="{68B0BEE2-C8FE-31A4-3EBE-5F0A7CC5312F}"/>
          </ac:picMkLst>
        </pc:picChg>
        <pc:picChg chg="add mod modCrop">
          <ac:chgData name="Doddy Christianto" userId="b381d376-f97f-406b-82d9-ca7090b5f342" providerId="ADAL" clId="{49EA8922-03BC-42D1-8242-F25B63947064}" dt="2023-02-07T10:42:12.691" v="8437" actId="1036"/>
          <ac:picMkLst>
            <pc:docMk/>
            <pc:sldMk cId="12337689" sldId="1275"/>
            <ac:picMk id="8" creationId="{8EEDEA3E-1655-DF1C-8212-A8A7E2E2E87C}"/>
          </ac:picMkLst>
        </pc:picChg>
      </pc:sldChg>
      <pc:sldChg chg="addSp modSp add mod">
        <pc:chgData name="Doddy Christianto" userId="b381d376-f97f-406b-82d9-ca7090b5f342" providerId="ADAL" clId="{49EA8922-03BC-42D1-8242-F25B63947064}" dt="2023-02-07T10:36:08.314" v="8390" actId="1038"/>
        <pc:sldMkLst>
          <pc:docMk/>
          <pc:sldMk cId="3259885258" sldId="1276"/>
        </pc:sldMkLst>
        <pc:spChg chg="mod">
          <ac:chgData name="Doddy Christianto" userId="b381d376-f97f-406b-82d9-ca7090b5f342" providerId="ADAL" clId="{49EA8922-03BC-42D1-8242-F25B63947064}" dt="2023-02-07T09:28:51.044" v="6908" actId="1076"/>
          <ac:spMkLst>
            <pc:docMk/>
            <pc:sldMk cId="3259885258" sldId="1276"/>
            <ac:spMk id="3" creationId="{220C0F32-CBA8-C378-967C-AA6EC6E65F60}"/>
          </ac:spMkLst>
        </pc:spChg>
        <pc:spChg chg="add mod ord">
          <ac:chgData name="Doddy Christianto" userId="b381d376-f97f-406b-82d9-ca7090b5f342" providerId="ADAL" clId="{49EA8922-03BC-42D1-8242-F25B63947064}" dt="2023-02-07T10:35:56.633" v="8374" actId="1035"/>
          <ac:spMkLst>
            <pc:docMk/>
            <pc:sldMk cId="3259885258" sldId="1276"/>
            <ac:spMk id="9" creationId="{72A330F9-61F9-D525-FE01-DF229A4BABD6}"/>
          </ac:spMkLst>
        </pc:spChg>
        <pc:picChg chg="add mod modCrop">
          <ac:chgData name="Doddy Christianto" userId="b381d376-f97f-406b-82d9-ca7090b5f342" providerId="ADAL" clId="{49EA8922-03BC-42D1-8242-F25B63947064}" dt="2023-02-07T10:36:08.314" v="8390" actId="1038"/>
          <ac:picMkLst>
            <pc:docMk/>
            <pc:sldMk cId="3259885258" sldId="1276"/>
            <ac:picMk id="6" creationId="{65CFCB10-3222-4F38-1002-0C65F1E797E1}"/>
          </ac:picMkLst>
        </pc:picChg>
        <pc:picChg chg="add mod modCrop">
          <ac:chgData name="Doddy Christianto" userId="b381d376-f97f-406b-82d9-ca7090b5f342" providerId="ADAL" clId="{49EA8922-03BC-42D1-8242-F25B63947064}" dt="2023-02-07T10:36:04.708" v="8379" actId="1037"/>
          <ac:picMkLst>
            <pc:docMk/>
            <pc:sldMk cId="3259885258" sldId="1276"/>
            <ac:picMk id="8" creationId="{CB907E46-D34D-A138-E782-87754D44E217}"/>
          </ac:picMkLst>
        </pc:picChg>
      </pc:sldChg>
      <pc:sldChg chg="delSp modSp add del mod">
        <pc:chgData name="Doddy Christianto" userId="b381d376-f97f-406b-82d9-ca7090b5f342" providerId="ADAL" clId="{49EA8922-03BC-42D1-8242-F25B63947064}" dt="2023-02-07T10:25:27.336" v="8021" actId="47"/>
        <pc:sldMkLst>
          <pc:docMk/>
          <pc:sldMk cId="3670465605" sldId="1277"/>
        </pc:sldMkLst>
        <pc:spChg chg="mod">
          <ac:chgData name="Doddy Christianto" userId="b381d376-f97f-406b-82d9-ca7090b5f342" providerId="ADAL" clId="{49EA8922-03BC-42D1-8242-F25B63947064}" dt="2023-02-07T09:28:01.559" v="6899" actId="1076"/>
          <ac:spMkLst>
            <pc:docMk/>
            <pc:sldMk cId="3670465605" sldId="1277"/>
            <ac:spMk id="4" creationId="{9E427078-C993-ABBA-BA82-F637B817B3D6}"/>
          </ac:spMkLst>
        </pc:spChg>
        <pc:spChg chg="del">
          <ac:chgData name="Doddy Christianto" userId="b381d376-f97f-406b-82d9-ca7090b5f342" providerId="ADAL" clId="{49EA8922-03BC-42D1-8242-F25B63947064}" dt="2023-02-07T08:20:29.874" v="4477" actId="478"/>
          <ac:spMkLst>
            <pc:docMk/>
            <pc:sldMk cId="3670465605" sldId="1277"/>
            <ac:spMk id="5" creationId="{E1C2F7E0-FEDD-C8BF-ED7F-99A9A4A39845}"/>
          </ac:spMkLst>
        </pc:spChg>
        <pc:spChg chg="del mod">
          <ac:chgData name="Doddy Christianto" userId="b381d376-f97f-406b-82d9-ca7090b5f342" providerId="ADAL" clId="{49EA8922-03BC-42D1-8242-F25B63947064}" dt="2023-02-07T08:20:43.972" v="4480" actId="478"/>
          <ac:spMkLst>
            <pc:docMk/>
            <pc:sldMk cId="3670465605" sldId="1277"/>
            <ac:spMk id="7" creationId="{85F9887C-A4DC-7059-BB1B-21393F551262}"/>
          </ac:spMkLst>
        </pc:spChg>
        <pc:spChg chg="del">
          <ac:chgData name="Doddy Christianto" userId="b381d376-f97f-406b-82d9-ca7090b5f342" providerId="ADAL" clId="{49EA8922-03BC-42D1-8242-F25B63947064}" dt="2023-02-07T08:20:43.972" v="4480" actId="478"/>
          <ac:spMkLst>
            <pc:docMk/>
            <pc:sldMk cId="3670465605" sldId="1277"/>
            <ac:spMk id="8" creationId="{BEA8306F-DD8B-3491-32A6-C6BA353FE829}"/>
          </ac:spMkLst>
        </pc:spChg>
        <pc:spChg chg="del">
          <ac:chgData name="Doddy Christianto" userId="b381d376-f97f-406b-82d9-ca7090b5f342" providerId="ADAL" clId="{49EA8922-03BC-42D1-8242-F25B63947064}" dt="2023-02-07T08:20:35.152" v="4478" actId="478"/>
          <ac:spMkLst>
            <pc:docMk/>
            <pc:sldMk cId="3670465605" sldId="1277"/>
            <ac:spMk id="15" creationId="{8864C054-2EED-D6D3-77D7-637D693F5115}"/>
          </ac:spMkLst>
        </pc:spChg>
        <pc:spChg chg="del">
          <ac:chgData name="Doddy Christianto" userId="b381d376-f97f-406b-82d9-ca7090b5f342" providerId="ADAL" clId="{49EA8922-03BC-42D1-8242-F25B63947064}" dt="2023-02-07T08:20:35.152" v="4478" actId="478"/>
          <ac:spMkLst>
            <pc:docMk/>
            <pc:sldMk cId="3670465605" sldId="1277"/>
            <ac:spMk id="16" creationId="{72F45A9A-4EC5-71F7-F3D4-8EE668F74445}"/>
          </ac:spMkLst>
        </pc:spChg>
        <pc:spChg chg="del">
          <ac:chgData name="Doddy Christianto" userId="b381d376-f97f-406b-82d9-ca7090b5f342" providerId="ADAL" clId="{49EA8922-03BC-42D1-8242-F25B63947064}" dt="2023-02-07T08:20:35.152" v="4478" actId="478"/>
          <ac:spMkLst>
            <pc:docMk/>
            <pc:sldMk cId="3670465605" sldId="1277"/>
            <ac:spMk id="17" creationId="{8386407D-4C3F-6777-5ED3-7BEC6845CA7E}"/>
          </ac:spMkLst>
        </pc:spChg>
        <pc:spChg chg="del">
          <ac:chgData name="Doddy Christianto" userId="b381d376-f97f-406b-82d9-ca7090b5f342" providerId="ADAL" clId="{49EA8922-03BC-42D1-8242-F25B63947064}" dt="2023-02-07T08:20:35.152" v="4478" actId="478"/>
          <ac:spMkLst>
            <pc:docMk/>
            <pc:sldMk cId="3670465605" sldId="1277"/>
            <ac:spMk id="21" creationId="{EDA7A0DF-42D1-C742-C23A-361AB79E237E}"/>
          </ac:spMkLst>
        </pc:spChg>
        <pc:spChg chg="del">
          <ac:chgData name="Doddy Christianto" userId="b381d376-f97f-406b-82d9-ca7090b5f342" providerId="ADAL" clId="{49EA8922-03BC-42D1-8242-F25B63947064}" dt="2023-02-07T08:20:35.152" v="4478" actId="478"/>
          <ac:spMkLst>
            <pc:docMk/>
            <pc:sldMk cId="3670465605" sldId="1277"/>
            <ac:spMk id="22" creationId="{516469C3-DCDB-8118-410A-87B29A0CDCE7}"/>
          </ac:spMkLst>
        </pc:spChg>
        <pc:spChg chg="del">
          <ac:chgData name="Doddy Christianto" userId="b381d376-f97f-406b-82d9-ca7090b5f342" providerId="ADAL" clId="{49EA8922-03BC-42D1-8242-F25B63947064}" dt="2023-02-07T08:20:35.152" v="4478" actId="478"/>
          <ac:spMkLst>
            <pc:docMk/>
            <pc:sldMk cId="3670465605" sldId="1277"/>
            <ac:spMk id="23" creationId="{56427065-5324-4D10-5A6D-DBBEEB33651B}"/>
          </ac:spMkLst>
        </pc:spChg>
        <pc:spChg chg="del">
          <ac:chgData name="Doddy Christianto" userId="b381d376-f97f-406b-82d9-ca7090b5f342" providerId="ADAL" clId="{49EA8922-03BC-42D1-8242-F25B63947064}" dt="2023-02-07T08:20:35.152" v="4478" actId="478"/>
          <ac:spMkLst>
            <pc:docMk/>
            <pc:sldMk cId="3670465605" sldId="1277"/>
            <ac:spMk id="27" creationId="{CD4D6F8B-6926-2F7A-74C1-AEA9886B6538}"/>
          </ac:spMkLst>
        </pc:spChg>
        <pc:spChg chg="del">
          <ac:chgData name="Doddy Christianto" userId="b381d376-f97f-406b-82d9-ca7090b5f342" providerId="ADAL" clId="{49EA8922-03BC-42D1-8242-F25B63947064}" dt="2023-02-07T08:20:35.152" v="4478" actId="478"/>
          <ac:spMkLst>
            <pc:docMk/>
            <pc:sldMk cId="3670465605" sldId="1277"/>
            <ac:spMk id="28" creationId="{28F7CE89-4B69-8554-4547-CC5C55879DC4}"/>
          </ac:spMkLst>
        </pc:spChg>
        <pc:spChg chg="del">
          <ac:chgData name="Doddy Christianto" userId="b381d376-f97f-406b-82d9-ca7090b5f342" providerId="ADAL" clId="{49EA8922-03BC-42D1-8242-F25B63947064}" dt="2023-02-07T08:20:35.152" v="4478" actId="478"/>
          <ac:spMkLst>
            <pc:docMk/>
            <pc:sldMk cId="3670465605" sldId="1277"/>
            <ac:spMk id="29" creationId="{766C77E0-32DB-DB61-C3B4-D1F2872052A5}"/>
          </ac:spMkLst>
        </pc:spChg>
        <pc:picChg chg="del">
          <ac:chgData name="Doddy Christianto" userId="b381d376-f97f-406b-82d9-ca7090b5f342" providerId="ADAL" clId="{49EA8922-03BC-42D1-8242-F25B63947064}" dt="2023-02-07T08:20:35.152" v="4478" actId="478"/>
          <ac:picMkLst>
            <pc:docMk/>
            <pc:sldMk cId="3670465605" sldId="1277"/>
            <ac:picMk id="10" creationId="{A585FB58-D7D9-0A64-FB5E-282D1913E597}"/>
          </ac:picMkLst>
        </pc:picChg>
        <pc:picChg chg="del">
          <ac:chgData name="Doddy Christianto" userId="b381d376-f97f-406b-82d9-ca7090b5f342" providerId="ADAL" clId="{49EA8922-03BC-42D1-8242-F25B63947064}" dt="2023-02-07T08:20:35.152" v="4478" actId="478"/>
          <ac:picMkLst>
            <pc:docMk/>
            <pc:sldMk cId="3670465605" sldId="1277"/>
            <ac:picMk id="12" creationId="{3CC89183-64CD-6941-AD47-D5FEB5D722D3}"/>
          </ac:picMkLst>
        </pc:picChg>
        <pc:picChg chg="del">
          <ac:chgData name="Doddy Christianto" userId="b381d376-f97f-406b-82d9-ca7090b5f342" providerId="ADAL" clId="{49EA8922-03BC-42D1-8242-F25B63947064}" dt="2023-02-07T08:20:35.152" v="4478" actId="478"/>
          <ac:picMkLst>
            <pc:docMk/>
            <pc:sldMk cId="3670465605" sldId="1277"/>
            <ac:picMk id="14" creationId="{E53CE877-E099-61AD-E967-005D67D1CF08}"/>
          </ac:picMkLst>
        </pc:picChg>
        <pc:picChg chg="del">
          <ac:chgData name="Doddy Christianto" userId="b381d376-f97f-406b-82d9-ca7090b5f342" providerId="ADAL" clId="{49EA8922-03BC-42D1-8242-F25B63947064}" dt="2023-02-07T08:20:35.152" v="4478" actId="478"/>
          <ac:picMkLst>
            <pc:docMk/>
            <pc:sldMk cId="3670465605" sldId="1277"/>
            <ac:picMk id="18" creationId="{F4DCBB0E-6F94-7F96-A253-9FF9579B9373}"/>
          </ac:picMkLst>
        </pc:picChg>
        <pc:picChg chg="del">
          <ac:chgData name="Doddy Christianto" userId="b381d376-f97f-406b-82d9-ca7090b5f342" providerId="ADAL" clId="{49EA8922-03BC-42D1-8242-F25B63947064}" dt="2023-02-07T08:20:35.152" v="4478" actId="478"/>
          <ac:picMkLst>
            <pc:docMk/>
            <pc:sldMk cId="3670465605" sldId="1277"/>
            <ac:picMk id="19" creationId="{FE089AC4-9439-FE1A-570A-CA6F12192974}"/>
          </ac:picMkLst>
        </pc:picChg>
        <pc:picChg chg="del">
          <ac:chgData name="Doddy Christianto" userId="b381d376-f97f-406b-82d9-ca7090b5f342" providerId="ADAL" clId="{49EA8922-03BC-42D1-8242-F25B63947064}" dt="2023-02-07T08:20:35.152" v="4478" actId="478"/>
          <ac:picMkLst>
            <pc:docMk/>
            <pc:sldMk cId="3670465605" sldId="1277"/>
            <ac:picMk id="20" creationId="{78E1A183-01C7-2087-5616-47A143D667A3}"/>
          </ac:picMkLst>
        </pc:picChg>
        <pc:picChg chg="del">
          <ac:chgData name="Doddy Christianto" userId="b381d376-f97f-406b-82d9-ca7090b5f342" providerId="ADAL" clId="{49EA8922-03BC-42D1-8242-F25B63947064}" dt="2023-02-07T08:20:35.152" v="4478" actId="478"/>
          <ac:picMkLst>
            <pc:docMk/>
            <pc:sldMk cId="3670465605" sldId="1277"/>
            <ac:picMk id="24" creationId="{45FCB16A-7C92-B4B1-5AF1-87309E2685F5}"/>
          </ac:picMkLst>
        </pc:picChg>
        <pc:picChg chg="del">
          <ac:chgData name="Doddy Christianto" userId="b381d376-f97f-406b-82d9-ca7090b5f342" providerId="ADAL" clId="{49EA8922-03BC-42D1-8242-F25B63947064}" dt="2023-02-07T08:20:35.152" v="4478" actId="478"/>
          <ac:picMkLst>
            <pc:docMk/>
            <pc:sldMk cId="3670465605" sldId="1277"/>
            <ac:picMk id="25" creationId="{7A3318E8-061B-E368-848A-3E93A535F9CE}"/>
          </ac:picMkLst>
        </pc:picChg>
        <pc:picChg chg="del">
          <ac:chgData name="Doddy Christianto" userId="b381d376-f97f-406b-82d9-ca7090b5f342" providerId="ADAL" clId="{49EA8922-03BC-42D1-8242-F25B63947064}" dt="2023-02-07T08:20:35.152" v="4478" actId="478"/>
          <ac:picMkLst>
            <pc:docMk/>
            <pc:sldMk cId="3670465605" sldId="1277"/>
            <ac:picMk id="26" creationId="{01B9E730-B929-F633-7454-71ED6125C2C6}"/>
          </ac:picMkLst>
        </pc:picChg>
      </pc:sldChg>
      <pc:sldChg chg="addSp delSp modSp add mod">
        <pc:chgData name="Doddy Christianto" userId="b381d376-f97f-406b-82d9-ca7090b5f342" providerId="ADAL" clId="{49EA8922-03BC-42D1-8242-F25B63947064}" dt="2023-02-07T09:22:31.857" v="6797" actId="1076"/>
        <pc:sldMkLst>
          <pc:docMk/>
          <pc:sldMk cId="3486468448" sldId="1278"/>
        </pc:sldMkLst>
        <pc:spChg chg="mod">
          <ac:chgData name="Doddy Christianto" userId="b381d376-f97f-406b-82d9-ca7090b5f342" providerId="ADAL" clId="{49EA8922-03BC-42D1-8242-F25B63947064}" dt="2023-02-07T08:27:02.053" v="4867" actId="1036"/>
          <ac:spMkLst>
            <pc:docMk/>
            <pc:sldMk cId="3486468448" sldId="1278"/>
            <ac:spMk id="2" creationId="{73080CA7-27CB-926E-D04B-4271385B5FA8}"/>
          </ac:spMkLst>
        </pc:spChg>
        <pc:spChg chg="add del mod">
          <ac:chgData name="Doddy Christianto" userId="b381d376-f97f-406b-82d9-ca7090b5f342" providerId="ADAL" clId="{49EA8922-03BC-42D1-8242-F25B63947064}" dt="2023-02-07T08:21:47.911" v="4526" actId="478"/>
          <ac:spMkLst>
            <pc:docMk/>
            <pc:sldMk cId="3486468448" sldId="1278"/>
            <ac:spMk id="4" creationId="{9E427078-C993-ABBA-BA82-F637B817B3D6}"/>
          </ac:spMkLst>
        </pc:spChg>
        <pc:spChg chg="mod">
          <ac:chgData name="Doddy Christianto" userId="b381d376-f97f-406b-82d9-ca7090b5f342" providerId="ADAL" clId="{49EA8922-03BC-42D1-8242-F25B63947064}" dt="2023-02-07T08:26:53.616" v="4850" actId="1036"/>
          <ac:spMkLst>
            <pc:docMk/>
            <pc:sldMk cId="3486468448" sldId="1278"/>
            <ac:spMk id="5" creationId="{E1C2F7E0-FEDD-C8BF-ED7F-99A9A4A39845}"/>
          </ac:spMkLst>
        </pc:spChg>
        <pc:spChg chg="mod">
          <ac:chgData name="Doddy Christianto" userId="b381d376-f97f-406b-82d9-ca7090b5f342" providerId="ADAL" clId="{49EA8922-03BC-42D1-8242-F25B63947064}" dt="2023-02-07T09:22:19.973" v="6794" actId="14100"/>
          <ac:spMkLst>
            <pc:docMk/>
            <pc:sldMk cId="3486468448" sldId="1278"/>
            <ac:spMk id="7" creationId="{85F9887C-A4DC-7059-BB1B-21393F551262}"/>
          </ac:spMkLst>
        </pc:spChg>
        <pc:spChg chg="mod">
          <ac:chgData name="Doddy Christianto" userId="b381d376-f97f-406b-82d9-ca7090b5f342" providerId="ADAL" clId="{49EA8922-03BC-42D1-8242-F25B63947064}" dt="2023-02-07T09:22:25.610" v="6796" actId="14100"/>
          <ac:spMkLst>
            <pc:docMk/>
            <pc:sldMk cId="3486468448" sldId="1278"/>
            <ac:spMk id="8" creationId="{BEA8306F-DD8B-3491-32A6-C6BA353FE829}"/>
          </ac:spMkLst>
        </pc:spChg>
        <pc:spChg chg="add mod">
          <ac:chgData name="Doddy Christianto" userId="b381d376-f97f-406b-82d9-ca7090b5f342" providerId="ADAL" clId="{49EA8922-03BC-42D1-8242-F25B63947064}" dt="2023-02-07T09:22:31.857" v="6797" actId="1076"/>
          <ac:spMkLst>
            <pc:docMk/>
            <pc:sldMk cId="3486468448" sldId="1278"/>
            <ac:spMk id="9" creationId="{A2FB8995-DE41-C314-1337-68D60A05526A}"/>
          </ac:spMkLst>
        </pc:spChg>
        <pc:spChg chg="add mod">
          <ac:chgData name="Doddy Christianto" userId="b381d376-f97f-406b-82d9-ca7090b5f342" providerId="ADAL" clId="{49EA8922-03BC-42D1-8242-F25B63947064}" dt="2023-02-07T08:26:53.616" v="4850" actId="1036"/>
          <ac:spMkLst>
            <pc:docMk/>
            <pc:sldMk cId="3486468448" sldId="1278"/>
            <ac:spMk id="11" creationId="{01A8791F-11E4-6A53-8769-5BC6053FEB8A}"/>
          </ac:spMkLst>
        </pc:spChg>
        <pc:spChg chg="add mod">
          <ac:chgData name="Doddy Christianto" userId="b381d376-f97f-406b-82d9-ca7090b5f342" providerId="ADAL" clId="{49EA8922-03BC-42D1-8242-F25B63947064}" dt="2023-02-07T08:26:53.616" v="4850" actId="1036"/>
          <ac:spMkLst>
            <pc:docMk/>
            <pc:sldMk cId="3486468448" sldId="1278"/>
            <ac:spMk id="13" creationId="{9F54A957-1E12-F865-62A4-91097429EE18}"/>
          </ac:spMkLst>
        </pc:spChg>
        <pc:spChg chg="del">
          <ac:chgData name="Doddy Christianto" userId="b381d376-f97f-406b-82d9-ca7090b5f342" providerId="ADAL" clId="{49EA8922-03BC-42D1-8242-F25B63947064}" dt="2023-02-07T08:21:57.088" v="4527" actId="478"/>
          <ac:spMkLst>
            <pc:docMk/>
            <pc:sldMk cId="3486468448" sldId="1278"/>
            <ac:spMk id="15" creationId="{8864C054-2EED-D6D3-77D7-637D693F5115}"/>
          </ac:spMkLst>
        </pc:spChg>
        <pc:spChg chg="del">
          <ac:chgData name="Doddy Christianto" userId="b381d376-f97f-406b-82d9-ca7090b5f342" providerId="ADAL" clId="{49EA8922-03BC-42D1-8242-F25B63947064}" dt="2023-02-07T08:21:57.088" v="4527" actId="478"/>
          <ac:spMkLst>
            <pc:docMk/>
            <pc:sldMk cId="3486468448" sldId="1278"/>
            <ac:spMk id="16" creationId="{72F45A9A-4EC5-71F7-F3D4-8EE668F74445}"/>
          </ac:spMkLst>
        </pc:spChg>
        <pc:spChg chg="del">
          <ac:chgData name="Doddy Christianto" userId="b381d376-f97f-406b-82d9-ca7090b5f342" providerId="ADAL" clId="{49EA8922-03BC-42D1-8242-F25B63947064}" dt="2023-02-07T08:21:57.088" v="4527" actId="478"/>
          <ac:spMkLst>
            <pc:docMk/>
            <pc:sldMk cId="3486468448" sldId="1278"/>
            <ac:spMk id="17" creationId="{8386407D-4C3F-6777-5ED3-7BEC6845CA7E}"/>
          </ac:spMkLst>
        </pc:spChg>
        <pc:spChg chg="del">
          <ac:chgData name="Doddy Christianto" userId="b381d376-f97f-406b-82d9-ca7090b5f342" providerId="ADAL" clId="{49EA8922-03BC-42D1-8242-F25B63947064}" dt="2023-02-07T08:21:57.088" v="4527" actId="478"/>
          <ac:spMkLst>
            <pc:docMk/>
            <pc:sldMk cId="3486468448" sldId="1278"/>
            <ac:spMk id="21" creationId="{EDA7A0DF-42D1-C742-C23A-361AB79E237E}"/>
          </ac:spMkLst>
        </pc:spChg>
        <pc:spChg chg="del">
          <ac:chgData name="Doddy Christianto" userId="b381d376-f97f-406b-82d9-ca7090b5f342" providerId="ADAL" clId="{49EA8922-03BC-42D1-8242-F25B63947064}" dt="2023-02-07T08:21:57.088" v="4527" actId="478"/>
          <ac:spMkLst>
            <pc:docMk/>
            <pc:sldMk cId="3486468448" sldId="1278"/>
            <ac:spMk id="22" creationId="{516469C3-DCDB-8118-410A-87B29A0CDCE7}"/>
          </ac:spMkLst>
        </pc:spChg>
        <pc:spChg chg="del">
          <ac:chgData name="Doddy Christianto" userId="b381d376-f97f-406b-82d9-ca7090b5f342" providerId="ADAL" clId="{49EA8922-03BC-42D1-8242-F25B63947064}" dt="2023-02-07T08:21:57.088" v="4527" actId="478"/>
          <ac:spMkLst>
            <pc:docMk/>
            <pc:sldMk cId="3486468448" sldId="1278"/>
            <ac:spMk id="23" creationId="{56427065-5324-4D10-5A6D-DBBEEB33651B}"/>
          </ac:spMkLst>
        </pc:spChg>
        <pc:spChg chg="del">
          <ac:chgData name="Doddy Christianto" userId="b381d376-f97f-406b-82d9-ca7090b5f342" providerId="ADAL" clId="{49EA8922-03BC-42D1-8242-F25B63947064}" dt="2023-02-07T08:21:57.088" v="4527" actId="478"/>
          <ac:spMkLst>
            <pc:docMk/>
            <pc:sldMk cId="3486468448" sldId="1278"/>
            <ac:spMk id="27" creationId="{CD4D6F8B-6926-2F7A-74C1-AEA9886B6538}"/>
          </ac:spMkLst>
        </pc:spChg>
        <pc:spChg chg="del">
          <ac:chgData name="Doddy Christianto" userId="b381d376-f97f-406b-82d9-ca7090b5f342" providerId="ADAL" clId="{49EA8922-03BC-42D1-8242-F25B63947064}" dt="2023-02-07T08:21:57.088" v="4527" actId="478"/>
          <ac:spMkLst>
            <pc:docMk/>
            <pc:sldMk cId="3486468448" sldId="1278"/>
            <ac:spMk id="28" creationId="{28F7CE89-4B69-8554-4547-CC5C55879DC4}"/>
          </ac:spMkLst>
        </pc:spChg>
        <pc:spChg chg="del">
          <ac:chgData name="Doddy Christianto" userId="b381d376-f97f-406b-82d9-ca7090b5f342" providerId="ADAL" clId="{49EA8922-03BC-42D1-8242-F25B63947064}" dt="2023-02-07T08:21:57.088" v="4527" actId="478"/>
          <ac:spMkLst>
            <pc:docMk/>
            <pc:sldMk cId="3486468448" sldId="1278"/>
            <ac:spMk id="29" creationId="{766C77E0-32DB-DB61-C3B4-D1F2872052A5}"/>
          </ac:spMkLst>
        </pc:spChg>
        <pc:picChg chg="mod">
          <ac:chgData name="Doddy Christianto" userId="b381d376-f97f-406b-82d9-ca7090b5f342" providerId="ADAL" clId="{49EA8922-03BC-42D1-8242-F25B63947064}" dt="2023-02-07T08:24:35.066" v="4730" actId="1038"/>
          <ac:picMkLst>
            <pc:docMk/>
            <pc:sldMk cId="3486468448" sldId="1278"/>
            <ac:picMk id="6" creationId="{B49035B8-D594-3729-AFFA-3EAE3040F233}"/>
          </ac:picMkLst>
        </pc:picChg>
        <pc:picChg chg="del">
          <ac:chgData name="Doddy Christianto" userId="b381d376-f97f-406b-82d9-ca7090b5f342" providerId="ADAL" clId="{49EA8922-03BC-42D1-8242-F25B63947064}" dt="2023-02-07T08:21:57.088" v="4527" actId="478"/>
          <ac:picMkLst>
            <pc:docMk/>
            <pc:sldMk cId="3486468448" sldId="1278"/>
            <ac:picMk id="10" creationId="{A585FB58-D7D9-0A64-FB5E-282D1913E597}"/>
          </ac:picMkLst>
        </pc:picChg>
        <pc:picChg chg="del">
          <ac:chgData name="Doddy Christianto" userId="b381d376-f97f-406b-82d9-ca7090b5f342" providerId="ADAL" clId="{49EA8922-03BC-42D1-8242-F25B63947064}" dt="2023-02-07T08:21:57.088" v="4527" actId="478"/>
          <ac:picMkLst>
            <pc:docMk/>
            <pc:sldMk cId="3486468448" sldId="1278"/>
            <ac:picMk id="12" creationId="{3CC89183-64CD-6941-AD47-D5FEB5D722D3}"/>
          </ac:picMkLst>
        </pc:picChg>
        <pc:picChg chg="del">
          <ac:chgData name="Doddy Christianto" userId="b381d376-f97f-406b-82d9-ca7090b5f342" providerId="ADAL" clId="{49EA8922-03BC-42D1-8242-F25B63947064}" dt="2023-02-07T08:21:57.088" v="4527" actId="478"/>
          <ac:picMkLst>
            <pc:docMk/>
            <pc:sldMk cId="3486468448" sldId="1278"/>
            <ac:picMk id="14" creationId="{E53CE877-E099-61AD-E967-005D67D1CF08}"/>
          </ac:picMkLst>
        </pc:picChg>
        <pc:picChg chg="del">
          <ac:chgData name="Doddy Christianto" userId="b381d376-f97f-406b-82d9-ca7090b5f342" providerId="ADAL" clId="{49EA8922-03BC-42D1-8242-F25B63947064}" dt="2023-02-07T08:21:57.088" v="4527" actId="478"/>
          <ac:picMkLst>
            <pc:docMk/>
            <pc:sldMk cId="3486468448" sldId="1278"/>
            <ac:picMk id="18" creationId="{F4DCBB0E-6F94-7F96-A253-9FF9579B9373}"/>
          </ac:picMkLst>
        </pc:picChg>
        <pc:picChg chg="del">
          <ac:chgData name="Doddy Christianto" userId="b381d376-f97f-406b-82d9-ca7090b5f342" providerId="ADAL" clId="{49EA8922-03BC-42D1-8242-F25B63947064}" dt="2023-02-07T08:21:57.088" v="4527" actId="478"/>
          <ac:picMkLst>
            <pc:docMk/>
            <pc:sldMk cId="3486468448" sldId="1278"/>
            <ac:picMk id="19" creationId="{FE089AC4-9439-FE1A-570A-CA6F12192974}"/>
          </ac:picMkLst>
        </pc:picChg>
        <pc:picChg chg="del">
          <ac:chgData name="Doddy Christianto" userId="b381d376-f97f-406b-82d9-ca7090b5f342" providerId="ADAL" clId="{49EA8922-03BC-42D1-8242-F25B63947064}" dt="2023-02-07T08:21:57.088" v="4527" actId="478"/>
          <ac:picMkLst>
            <pc:docMk/>
            <pc:sldMk cId="3486468448" sldId="1278"/>
            <ac:picMk id="20" creationId="{78E1A183-01C7-2087-5616-47A143D667A3}"/>
          </ac:picMkLst>
        </pc:picChg>
        <pc:picChg chg="del">
          <ac:chgData name="Doddy Christianto" userId="b381d376-f97f-406b-82d9-ca7090b5f342" providerId="ADAL" clId="{49EA8922-03BC-42D1-8242-F25B63947064}" dt="2023-02-07T08:21:57.088" v="4527" actId="478"/>
          <ac:picMkLst>
            <pc:docMk/>
            <pc:sldMk cId="3486468448" sldId="1278"/>
            <ac:picMk id="24" creationId="{45FCB16A-7C92-B4B1-5AF1-87309E2685F5}"/>
          </ac:picMkLst>
        </pc:picChg>
        <pc:picChg chg="del">
          <ac:chgData name="Doddy Christianto" userId="b381d376-f97f-406b-82d9-ca7090b5f342" providerId="ADAL" clId="{49EA8922-03BC-42D1-8242-F25B63947064}" dt="2023-02-07T08:21:57.088" v="4527" actId="478"/>
          <ac:picMkLst>
            <pc:docMk/>
            <pc:sldMk cId="3486468448" sldId="1278"/>
            <ac:picMk id="25" creationId="{7A3318E8-061B-E368-848A-3E93A535F9CE}"/>
          </ac:picMkLst>
        </pc:picChg>
        <pc:picChg chg="del">
          <ac:chgData name="Doddy Christianto" userId="b381d376-f97f-406b-82d9-ca7090b5f342" providerId="ADAL" clId="{49EA8922-03BC-42D1-8242-F25B63947064}" dt="2023-02-07T08:21:57.088" v="4527" actId="478"/>
          <ac:picMkLst>
            <pc:docMk/>
            <pc:sldMk cId="3486468448" sldId="1278"/>
            <ac:picMk id="26" creationId="{01B9E730-B929-F633-7454-71ED6125C2C6}"/>
          </ac:picMkLst>
        </pc:picChg>
      </pc:sldChg>
      <pc:sldChg chg="modSp add del mod">
        <pc:chgData name="Doddy Christianto" userId="b381d376-f97f-406b-82d9-ca7090b5f342" providerId="ADAL" clId="{49EA8922-03BC-42D1-8242-F25B63947064}" dt="2023-02-07T10:11:13.976" v="7670" actId="47"/>
        <pc:sldMkLst>
          <pc:docMk/>
          <pc:sldMk cId="2770259923" sldId="1279"/>
        </pc:sldMkLst>
        <pc:spChg chg="mod">
          <ac:chgData name="Doddy Christianto" userId="b381d376-f97f-406b-82d9-ca7090b5f342" providerId="ADAL" clId="{49EA8922-03BC-42D1-8242-F25B63947064}" dt="2023-02-07T08:34:04.380" v="4967" actId="6549"/>
          <ac:spMkLst>
            <pc:docMk/>
            <pc:sldMk cId="2770259923" sldId="1279"/>
            <ac:spMk id="5" creationId="{18713FB1-A2FA-D25F-5F7B-F2ED4DB8BD17}"/>
          </ac:spMkLst>
        </pc:spChg>
        <pc:spChg chg="mod">
          <ac:chgData name="Doddy Christianto" userId="b381d376-f97f-406b-82d9-ca7090b5f342" providerId="ADAL" clId="{49EA8922-03BC-42D1-8242-F25B63947064}" dt="2023-02-07T09:26:23.511" v="6885" actId="1076"/>
          <ac:spMkLst>
            <pc:docMk/>
            <pc:sldMk cId="2770259923" sldId="1279"/>
            <ac:spMk id="6" creationId="{500DF2EF-8BD6-9629-01A3-1D5BF54FAD23}"/>
          </ac:spMkLst>
        </pc:spChg>
        <pc:spChg chg="mod">
          <ac:chgData name="Doddy Christianto" userId="b381d376-f97f-406b-82d9-ca7090b5f342" providerId="ADAL" clId="{49EA8922-03BC-42D1-8242-F25B63947064}" dt="2023-02-07T10:05:19.389" v="7542" actId="14100"/>
          <ac:spMkLst>
            <pc:docMk/>
            <pc:sldMk cId="2770259923" sldId="1279"/>
            <ac:spMk id="8" creationId="{67F82E4F-B022-5431-38C6-ECAD88E53589}"/>
          </ac:spMkLst>
        </pc:spChg>
        <pc:spChg chg="mod">
          <ac:chgData name="Doddy Christianto" userId="b381d376-f97f-406b-82d9-ca7090b5f342" providerId="ADAL" clId="{49EA8922-03BC-42D1-8242-F25B63947064}" dt="2023-02-07T10:06:21.134" v="7627" actId="20577"/>
          <ac:spMkLst>
            <pc:docMk/>
            <pc:sldMk cId="2770259923" sldId="1279"/>
            <ac:spMk id="10" creationId="{6D69F63B-EB4C-E4E4-8F07-D0D40F3C59DB}"/>
          </ac:spMkLst>
        </pc:spChg>
      </pc:sldChg>
      <pc:sldChg chg="addSp delSp modSp add mod">
        <pc:chgData name="Doddy Christianto" userId="b381d376-f97f-406b-82d9-ca7090b5f342" providerId="ADAL" clId="{49EA8922-03BC-42D1-8242-F25B63947064}" dt="2023-02-07T10:14:15.409" v="7760" actId="20577"/>
        <pc:sldMkLst>
          <pc:docMk/>
          <pc:sldMk cId="3432434732" sldId="1280"/>
        </pc:sldMkLst>
        <pc:spChg chg="del">
          <ac:chgData name="Doddy Christianto" userId="b381d376-f97f-406b-82d9-ca7090b5f342" providerId="ADAL" clId="{49EA8922-03BC-42D1-8242-F25B63947064}" dt="2023-02-07T08:37:27.032" v="5067" actId="478"/>
          <ac:spMkLst>
            <pc:docMk/>
            <pc:sldMk cId="3432434732" sldId="1280"/>
            <ac:spMk id="3" creationId="{D297BDF1-34DA-9D51-3F65-F78B968C42A4}"/>
          </ac:spMkLst>
        </pc:spChg>
        <pc:spChg chg="del">
          <ac:chgData name="Doddy Christianto" userId="b381d376-f97f-406b-82d9-ca7090b5f342" providerId="ADAL" clId="{49EA8922-03BC-42D1-8242-F25B63947064}" dt="2023-02-07T08:37:28.584" v="5068" actId="478"/>
          <ac:spMkLst>
            <pc:docMk/>
            <pc:sldMk cId="3432434732" sldId="1280"/>
            <ac:spMk id="5" creationId="{18713FB1-A2FA-D25F-5F7B-F2ED4DB8BD17}"/>
          </ac:spMkLst>
        </pc:spChg>
        <pc:spChg chg="del mod">
          <ac:chgData name="Doddy Christianto" userId="b381d376-f97f-406b-82d9-ca7090b5f342" providerId="ADAL" clId="{49EA8922-03BC-42D1-8242-F25B63947064}" dt="2023-02-07T08:36:48.681" v="5056" actId="478"/>
          <ac:spMkLst>
            <pc:docMk/>
            <pc:sldMk cId="3432434732" sldId="1280"/>
            <ac:spMk id="6" creationId="{500DF2EF-8BD6-9629-01A3-1D5BF54FAD23}"/>
          </ac:spMkLst>
        </pc:spChg>
        <pc:spChg chg="del">
          <ac:chgData name="Doddy Christianto" userId="b381d376-f97f-406b-82d9-ca7090b5f342" providerId="ADAL" clId="{49EA8922-03BC-42D1-8242-F25B63947064}" dt="2023-02-07T08:37:30.330" v="5069" actId="478"/>
          <ac:spMkLst>
            <pc:docMk/>
            <pc:sldMk cId="3432434732" sldId="1280"/>
            <ac:spMk id="7" creationId="{83FB61DC-4754-C99F-7286-9508A73E6D13}"/>
          </ac:spMkLst>
        </pc:spChg>
        <pc:spChg chg="del">
          <ac:chgData name="Doddy Christianto" userId="b381d376-f97f-406b-82d9-ca7090b5f342" providerId="ADAL" clId="{49EA8922-03BC-42D1-8242-F25B63947064}" dt="2023-02-07T08:37:31.826" v="5070" actId="478"/>
          <ac:spMkLst>
            <pc:docMk/>
            <pc:sldMk cId="3432434732" sldId="1280"/>
            <ac:spMk id="8" creationId="{67F82E4F-B022-5431-38C6-ECAD88E53589}"/>
          </ac:spMkLst>
        </pc:spChg>
        <pc:spChg chg="del">
          <ac:chgData name="Doddy Christianto" userId="b381d376-f97f-406b-82d9-ca7090b5f342" providerId="ADAL" clId="{49EA8922-03BC-42D1-8242-F25B63947064}" dt="2023-02-07T08:37:33.711" v="5071" actId="478"/>
          <ac:spMkLst>
            <pc:docMk/>
            <pc:sldMk cId="3432434732" sldId="1280"/>
            <ac:spMk id="9" creationId="{AB2402E4-84AC-D681-AF90-1F55C6336592}"/>
          </ac:spMkLst>
        </pc:spChg>
        <pc:spChg chg="del">
          <ac:chgData name="Doddy Christianto" userId="b381d376-f97f-406b-82d9-ca7090b5f342" providerId="ADAL" clId="{49EA8922-03BC-42D1-8242-F25B63947064}" dt="2023-02-07T08:37:35.352" v="5072" actId="478"/>
          <ac:spMkLst>
            <pc:docMk/>
            <pc:sldMk cId="3432434732" sldId="1280"/>
            <ac:spMk id="10" creationId="{6D69F63B-EB4C-E4E4-8F07-D0D40F3C59DB}"/>
          </ac:spMkLst>
        </pc:spChg>
        <pc:spChg chg="add mod">
          <ac:chgData name="Doddy Christianto" userId="b381d376-f97f-406b-82d9-ca7090b5f342" providerId="ADAL" clId="{49EA8922-03BC-42D1-8242-F25B63947064}" dt="2023-02-07T08:38:00.515" v="5076" actId="1076"/>
          <ac:spMkLst>
            <pc:docMk/>
            <pc:sldMk cId="3432434732" sldId="1280"/>
            <ac:spMk id="12" creationId="{2A3746AD-F951-CE18-B431-A978693D22A6}"/>
          </ac:spMkLst>
        </pc:spChg>
        <pc:spChg chg="add mod">
          <ac:chgData name="Doddy Christianto" userId="b381d376-f97f-406b-82d9-ca7090b5f342" providerId="ADAL" clId="{49EA8922-03BC-42D1-8242-F25B63947064}" dt="2023-02-07T08:38:40.445" v="5110" actId="20577"/>
          <ac:spMkLst>
            <pc:docMk/>
            <pc:sldMk cId="3432434732" sldId="1280"/>
            <ac:spMk id="13" creationId="{97D56D7D-CC2C-A885-641A-85A057DCD401}"/>
          </ac:spMkLst>
        </pc:spChg>
        <pc:spChg chg="add del mod">
          <ac:chgData name="Doddy Christianto" userId="b381d376-f97f-406b-82d9-ca7090b5f342" providerId="ADAL" clId="{49EA8922-03BC-42D1-8242-F25B63947064}" dt="2023-02-07T10:13:30.322" v="7716" actId="21"/>
          <ac:spMkLst>
            <pc:docMk/>
            <pc:sldMk cId="3432434732" sldId="1280"/>
            <ac:spMk id="14" creationId="{EC024E7B-6870-2D79-7917-B5904DB1DF7B}"/>
          </ac:spMkLst>
        </pc:spChg>
        <pc:spChg chg="add del mod">
          <ac:chgData name="Doddy Christianto" userId="b381d376-f97f-406b-82d9-ca7090b5f342" providerId="ADAL" clId="{49EA8922-03BC-42D1-8242-F25B63947064}" dt="2023-02-07T10:10:09.350" v="7631" actId="478"/>
          <ac:spMkLst>
            <pc:docMk/>
            <pc:sldMk cId="3432434732" sldId="1280"/>
            <ac:spMk id="15" creationId="{BB6E0C3A-6621-56A5-4DA7-A819DD29C38F}"/>
          </ac:spMkLst>
        </pc:spChg>
        <pc:spChg chg="add mod">
          <ac:chgData name="Doddy Christianto" userId="b381d376-f97f-406b-82d9-ca7090b5f342" providerId="ADAL" clId="{49EA8922-03BC-42D1-8242-F25B63947064}" dt="2023-02-07T08:37:51.014" v="5075"/>
          <ac:spMkLst>
            <pc:docMk/>
            <pc:sldMk cId="3432434732" sldId="1280"/>
            <ac:spMk id="16" creationId="{4831DE07-9327-6C84-DB4E-6A408DCF17E2}"/>
          </ac:spMkLst>
        </pc:spChg>
        <pc:spChg chg="add mod">
          <ac:chgData name="Doddy Christianto" userId="b381d376-f97f-406b-82d9-ca7090b5f342" providerId="ADAL" clId="{49EA8922-03BC-42D1-8242-F25B63947064}" dt="2023-02-07T08:38:50.855" v="5125" actId="20577"/>
          <ac:spMkLst>
            <pc:docMk/>
            <pc:sldMk cId="3432434732" sldId="1280"/>
            <ac:spMk id="17" creationId="{AE175B82-BAEF-97CA-993E-A4B3C2A5A520}"/>
          </ac:spMkLst>
        </pc:spChg>
        <pc:spChg chg="add mod">
          <ac:chgData name="Doddy Christianto" userId="b381d376-f97f-406b-82d9-ca7090b5f342" providerId="ADAL" clId="{49EA8922-03BC-42D1-8242-F25B63947064}" dt="2023-02-07T08:39:00.119" v="5142" actId="20577"/>
          <ac:spMkLst>
            <pc:docMk/>
            <pc:sldMk cId="3432434732" sldId="1280"/>
            <ac:spMk id="18" creationId="{817027C8-B779-7577-3401-2E131963099C}"/>
          </ac:spMkLst>
        </pc:spChg>
        <pc:spChg chg="add mod">
          <ac:chgData name="Doddy Christianto" userId="b381d376-f97f-406b-82d9-ca7090b5f342" providerId="ADAL" clId="{49EA8922-03BC-42D1-8242-F25B63947064}" dt="2023-02-07T08:39:09.899" v="5163" actId="20577"/>
          <ac:spMkLst>
            <pc:docMk/>
            <pc:sldMk cId="3432434732" sldId="1280"/>
            <ac:spMk id="19" creationId="{024F2940-935A-AE35-3067-22F53042DC97}"/>
          </ac:spMkLst>
        </pc:spChg>
        <pc:spChg chg="add del">
          <ac:chgData name="Doddy Christianto" userId="b381d376-f97f-406b-82d9-ca7090b5f342" providerId="ADAL" clId="{49EA8922-03BC-42D1-8242-F25B63947064}" dt="2023-02-07T10:09:54.523" v="7629" actId="478"/>
          <ac:spMkLst>
            <pc:docMk/>
            <pc:sldMk cId="3432434732" sldId="1280"/>
            <ac:spMk id="21" creationId="{727947A4-7EC4-B550-D926-DD547784AC22}"/>
          </ac:spMkLst>
        </pc:spChg>
        <pc:spChg chg="add mod">
          <ac:chgData name="Doddy Christianto" userId="b381d376-f97f-406b-82d9-ca7090b5f342" providerId="ADAL" clId="{49EA8922-03BC-42D1-8242-F25B63947064}" dt="2023-02-07T10:13:35.249" v="7717" actId="1076"/>
          <ac:spMkLst>
            <pc:docMk/>
            <pc:sldMk cId="3432434732" sldId="1280"/>
            <ac:spMk id="22" creationId="{6C9AA246-CB3E-7185-F903-7D66983C05BA}"/>
          </ac:spMkLst>
        </pc:spChg>
        <pc:spChg chg="add mod">
          <ac:chgData name="Doddy Christianto" userId="b381d376-f97f-406b-82d9-ca7090b5f342" providerId="ADAL" clId="{49EA8922-03BC-42D1-8242-F25B63947064}" dt="2023-02-07T10:14:15.409" v="7760" actId="20577"/>
          <ac:spMkLst>
            <pc:docMk/>
            <pc:sldMk cId="3432434732" sldId="1280"/>
            <ac:spMk id="23" creationId="{9F7C9338-07C2-6197-562D-834C5223EA63}"/>
          </ac:spMkLst>
        </pc:spChg>
        <pc:picChg chg="mod">
          <ac:chgData name="Doddy Christianto" userId="b381d376-f97f-406b-82d9-ca7090b5f342" providerId="ADAL" clId="{49EA8922-03BC-42D1-8242-F25B63947064}" dt="2023-02-07T08:37:02.429" v="5066" actId="1037"/>
          <ac:picMkLst>
            <pc:docMk/>
            <pc:sldMk cId="3432434732" sldId="1280"/>
            <ac:picMk id="2" creationId="{03503B12-2071-4863-697A-9C56CA8E0668}"/>
          </ac:picMkLst>
        </pc:picChg>
        <pc:picChg chg="add del mod">
          <ac:chgData name="Doddy Christianto" userId="b381d376-f97f-406b-82d9-ca7090b5f342" providerId="ADAL" clId="{49EA8922-03BC-42D1-8242-F25B63947064}" dt="2023-02-07T08:37:38.570" v="5074"/>
          <ac:picMkLst>
            <pc:docMk/>
            <pc:sldMk cId="3432434732" sldId="1280"/>
            <ac:picMk id="11" creationId="{8888295F-19B1-4DB0-2A41-54F3306F3D78}"/>
          </ac:picMkLst>
        </pc:picChg>
      </pc:sldChg>
      <pc:sldChg chg="addSp delSp modSp new mod">
        <pc:chgData name="Doddy Christianto" userId="b381d376-f97f-406b-82d9-ca7090b5f342" providerId="ADAL" clId="{49EA8922-03BC-42D1-8242-F25B63947064}" dt="2023-02-07T09:51:02.861" v="7148" actId="14100"/>
        <pc:sldMkLst>
          <pc:docMk/>
          <pc:sldMk cId="1524775416" sldId="1281"/>
        </pc:sldMkLst>
        <pc:spChg chg="add mod">
          <ac:chgData name="Doddy Christianto" userId="b381d376-f97f-406b-82d9-ca7090b5f342" providerId="ADAL" clId="{49EA8922-03BC-42D1-8242-F25B63947064}" dt="2023-02-07T09:26:50.385" v="6890" actId="1076"/>
          <ac:spMkLst>
            <pc:docMk/>
            <pc:sldMk cId="1524775416" sldId="1281"/>
            <ac:spMk id="2" creationId="{947401EA-9B21-03A9-7165-6A3BDC042564}"/>
          </ac:spMkLst>
        </pc:spChg>
        <pc:spChg chg="add del mod">
          <ac:chgData name="Doddy Christianto" userId="b381d376-f97f-406b-82d9-ca7090b5f342" providerId="ADAL" clId="{49EA8922-03BC-42D1-8242-F25B63947064}" dt="2023-02-07T09:25:31.212" v="6847" actId="478"/>
          <ac:spMkLst>
            <pc:docMk/>
            <pc:sldMk cId="1524775416" sldId="1281"/>
            <ac:spMk id="3" creationId="{6BA36CA3-4D1F-9E71-E59C-40C42CA1FB6F}"/>
          </ac:spMkLst>
        </pc:spChg>
        <pc:spChg chg="add del mod">
          <ac:chgData name="Doddy Christianto" userId="b381d376-f97f-406b-82d9-ca7090b5f342" providerId="ADAL" clId="{49EA8922-03BC-42D1-8242-F25B63947064}" dt="2023-02-07T09:36:45.148" v="6988" actId="478"/>
          <ac:spMkLst>
            <pc:docMk/>
            <pc:sldMk cId="1524775416" sldId="1281"/>
            <ac:spMk id="4" creationId="{7BD5F971-F4DB-1524-E77F-2ED398D30BFB}"/>
          </ac:spMkLst>
        </pc:spChg>
        <pc:spChg chg="add mod">
          <ac:chgData name="Doddy Christianto" userId="b381d376-f97f-406b-82d9-ca7090b5f342" providerId="ADAL" clId="{49EA8922-03BC-42D1-8242-F25B63947064}" dt="2023-02-07T09:31:39.051" v="6944" actId="20577"/>
          <ac:spMkLst>
            <pc:docMk/>
            <pc:sldMk cId="1524775416" sldId="1281"/>
            <ac:spMk id="5" creationId="{5798F751-B09A-9FD6-02F3-2EF8433ACC76}"/>
          </ac:spMkLst>
        </pc:spChg>
        <pc:spChg chg="add mod">
          <ac:chgData name="Doddy Christianto" userId="b381d376-f97f-406b-82d9-ca7090b5f342" providerId="ADAL" clId="{49EA8922-03BC-42D1-8242-F25B63947064}" dt="2023-02-07T09:39:12.867" v="7013" actId="1036"/>
          <ac:spMkLst>
            <pc:docMk/>
            <pc:sldMk cId="1524775416" sldId="1281"/>
            <ac:spMk id="6" creationId="{215CAFF4-814C-B405-34FF-E70BC3602292}"/>
          </ac:spMkLst>
        </pc:spChg>
        <pc:spChg chg="add mod">
          <ac:chgData name="Doddy Christianto" userId="b381d376-f97f-406b-82d9-ca7090b5f342" providerId="ADAL" clId="{49EA8922-03BC-42D1-8242-F25B63947064}" dt="2023-02-07T09:46:29.904" v="7109" actId="208"/>
          <ac:spMkLst>
            <pc:docMk/>
            <pc:sldMk cId="1524775416" sldId="1281"/>
            <ac:spMk id="15" creationId="{67ED436C-4F35-F5E9-878F-169996F0CFEE}"/>
          </ac:spMkLst>
        </pc:spChg>
        <pc:spChg chg="add mod">
          <ac:chgData name="Doddy Christianto" userId="b381d376-f97f-406b-82d9-ca7090b5f342" providerId="ADAL" clId="{49EA8922-03BC-42D1-8242-F25B63947064}" dt="2023-02-07T09:48:08.878" v="7127" actId="1076"/>
          <ac:spMkLst>
            <pc:docMk/>
            <pc:sldMk cId="1524775416" sldId="1281"/>
            <ac:spMk id="18" creationId="{D4C9B345-728D-5042-A543-F2BAD847B2D6}"/>
          </ac:spMkLst>
        </pc:spChg>
        <pc:picChg chg="add del mod">
          <ac:chgData name="Doddy Christianto" userId="b381d376-f97f-406b-82d9-ca7090b5f342" providerId="ADAL" clId="{49EA8922-03BC-42D1-8242-F25B63947064}" dt="2023-02-07T09:42:31.153" v="7091" actId="478"/>
          <ac:picMkLst>
            <pc:docMk/>
            <pc:sldMk cId="1524775416" sldId="1281"/>
            <ac:picMk id="7" creationId="{456D2101-3E6A-3D3C-5BDA-83F88512AC1D}"/>
          </ac:picMkLst>
        </pc:picChg>
        <pc:picChg chg="add del mod">
          <ac:chgData name="Doddy Christianto" userId="b381d376-f97f-406b-82d9-ca7090b5f342" providerId="ADAL" clId="{49EA8922-03BC-42D1-8242-F25B63947064}" dt="2023-02-07T09:42:29.523" v="7090" actId="478"/>
          <ac:picMkLst>
            <pc:docMk/>
            <pc:sldMk cId="1524775416" sldId="1281"/>
            <ac:picMk id="8" creationId="{33EEEE38-A81D-2A80-59AB-71348297FBBE}"/>
          </ac:picMkLst>
        </pc:picChg>
        <pc:picChg chg="add mod">
          <ac:chgData name="Doddy Christianto" userId="b381d376-f97f-406b-82d9-ca7090b5f342" providerId="ADAL" clId="{49EA8922-03BC-42D1-8242-F25B63947064}" dt="2023-02-07T09:42:50.876" v="7093" actId="1076"/>
          <ac:picMkLst>
            <pc:docMk/>
            <pc:sldMk cId="1524775416" sldId="1281"/>
            <ac:picMk id="9" creationId="{DF4AD829-A6DB-49F8-B9C4-142473C6F36D}"/>
          </ac:picMkLst>
        </pc:picChg>
        <pc:picChg chg="add mod modCrop">
          <ac:chgData name="Doddy Christianto" userId="b381d376-f97f-406b-82d9-ca7090b5f342" providerId="ADAL" clId="{49EA8922-03BC-42D1-8242-F25B63947064}" dt="2023-02-07T09:45:49.435" v="7105" actId="14100"/>
          <ac:picMkLst>
            <pc:docMk/>
            <pc:sldMk cId="1524775416" sldId="1281"/>
            <ac:picMk id="11" creationId="{60447958-9CA7-5DC5-9940-CD85232673FB}"/>
          </ac:picMkLst>
        </pc:picChg>
        <pc:picChg chg="add mod">
          <ac:chgData name="Doddy Christianto" userId="b381d376-f97f-406b-82d9-ca7090b5f342" providerId="ADAL" clId="{49EA8922-03BC-42D1-8242-F25B63947064}" dt="2023-02-07T09:40:11.971" v="7016"/>
          <ac:picMkLst>
            <pc:docMk/>
            <pc:sldMk cId="1524775416" sldId="1281"/>
            <ac:picMk id="12" creationId="{525C1D42-3542-13AB-B7E9-AFE30642E338}"/>
          </ac:picMkLst>
        </pc:picChg>
        <pc:picChg chg="add mod modCrop">
          <ac:chgData name="Doddy Christianto" userId="b381d376-f97f-406b-82d9-ca7090b5f342" providerId="ADAL" clId="{49EA8922-03BC-42D1-8242-F25B63947064}" dt="2023-02-07T09:45:52.798" v="7106" actId="14100"/>
          <ac:picMkLst>
            <pc:docMk/>
            <pc:sldMk cId="1524775416" sldId="1281"/>
            <ac:picMk id="14" creationId="{20EFA312-3D3C-D6F7-2506-638B60CDA707}"/>
          </ac:picMkLst>
        </pc:picChg>
        <pc:inkChg chg="add del">
          <ac:chgData name="Doddy Christianto" userId="b381d376-f97f-406b-82d9-ca7090b5f342" providerId="ADAL" clId="{49EA8922-03BC-42D1-8242-F25B63947064}" dt="2023-02-07T09:48:30.259" v="7129" actId="9405"/>
          <ac:inkMkLst>
            <pc:docMk/>
            <pc:sldMk cId="1524775416" sldId="1281"/>
            <ac:inkMk id="19" creationId="{1E761194-0F05-B31B-A006-476886EE4D16}"/>
          </ac:inkMkLst>
        </pc:inkChg>
        <pc:cxnChg chg="add mod">
          <ac:chgData name="Doddy Christianto" userId="b381d376-f97f-406b-82d9-ca7090b5f342" providerId="ADAL" clId="{49EA8922-03BC-42D1-8242-F25B63947064}" dt="2023-02-07T09:47:28.483" v="7112" actId="1076"/>
          <ac:cxnSpMkLst>
            <pc:docMk/>
            <pc:sldMk cId="1524775416" sldId="1281"/>
            <ac:cxnSpMk id="17" creationId="{257D8977-F38B-5148-548C-655C7550B4A0}"/>
          </ac:cxnSpMkLst>
        </pc:cxnChg>
        <pc:cxnChg chg="add del mod">
          <ac:chgData name="Doddy Christianto" userId="b381d376-f97f-406b-82d9-ca7090b5f342" providerId="ADAL" clId="{49EA8922-03BC-42D1-8242-F25B63947064}" dt="2023-02-07T09:49:32.274" v="7136" actId="478"/>
          <ac:cxnSpMkLst>
            <pc:docMk/>
            <pc:sldMk cId="1524775416" sldId="1281"/>
            <ac:cxnSpMk id="21" creationId="{0770766A-40DE-4684-E1B9-FC46C757AB13}"/>
          </ac:cxnSpMkLst>
        </pc:cxnChg>
        <pc:cxnChg chg="add mod">
          <ac:chgData name="Doddy Christianto" userId="b381d376-f97f-406b-82d9-ca7090b5f342" providerId="ADAL" clId="{49EA8922-03BC-42D1-8242-F25B63947064}" dt="2023-02-07T09:51:02.861" v="7148" actId="14100"/>
          <ac:cxnSpMkLst>
            <pc:docMk/>
            <pc:sldMk cId="1524775416" sldId="1281"/>
            <ac:cxnSpMk id="27" creationId="{32F06F7D-3FA6-679A-1E03-6302CA3B95EA}"/>
          </ac:cxnSpMkLst>
        </pc:cxnChg>
      </pc:sldChg>
      <pc:sldChg chg="modSp add del mod">
        <pc:chgData name="Doddy Christianto" userId="b381d376-f97f-406b-82d9-ca7090b5f342" providerId="ADAL" clId="{49EA8922-03BC-42D1-8242-F25B63947064}" dt="2023-02-07T08:35:37.035" v="5014" actId="47"/>
        <pc:sldMkLst>
          <pc:docMk/>
          <pc:sldMk cId="3412697343" sldId="1281"/>
        </pc:sldMkLst>
        <pc:spChg chg="mod">
          <ac:chgData name="Doddy Christianto" userId="b381d376-f97f-406b-82d9-ca7090b5f342" providerId="ADAL" clId="{49EA8922-03BC-42D1-8242-F25B63947064}" dt="2023-02-07T08:35:28.674" v="5013" actId="20577"/>
          <ac:spMkLst>
            <pc:docMk/>
            <pc:sldMk cId="3412697343" sldId="1281"/>
            <ac:spMk id="3" creationId="{220C0F32-CBA8-C378-967C-AA6EC6E65F60}"/>
          </ac:spMkLst>
        </pc:spChg>
      </pc:sldChg>
      <pc:sldChg chg="addSp delSp modSp add mod">
        <pc:chgData name="Doddy Christianto" userId="b381d376-f97f-406b-82d9-ca7090b5f342" providerId="ADAL" clId="{49EA8922-03BC-42D1-8242-F25B63947064}" dt="2023-02-07T09:52:34.687" v="7166" actId="478"/>
        <pc:sldMkLst>
          <pc:docMk/>
          <pc:sldMk cId="824637780" sldId="1282"/>
        </pc:sldMkLst>
        <pc:spChg chg="mod">
          <ac:chgData name="Doddy Christianto" userId="b381d376-f97f-406b-82d9-ca7090b5f342" providerId="ADAL" clId="{49EA8922-03BC-42D1-8242-F25B63947064}" dt="2023-02-07T09:52:32.176" v="7165" actId="1076"/>
          <ac:spMkLst>
            <pc:docMk/>
            <pc:sldMk cId="824637780" sldId="1282"/>
            <ac:spMk id="4" creationId="{7BD5F971-F4DB-1524-E77F-2ED398D30BFB}"/>
          </ac:spMkLst>
        </pc:spChg>
        <pc:spChg chg="del">
          <ac:chgData name="Doddy Christianto" userId="b381d376-f97f-406b-82d9-ca7090b5f342" providerId="ADAL" clId="{49EA8922-03BC-42D1-8242-F25B63947064}" dt="2023-02-07T09:52:34.687" v="7166" actId="478"/>
          <ac:spMkLst>
            <pc:docMk/>
            <pc:sldMk cId="824637780" sldId="1282"/>
            <ac:spMk id="6" creationId="{215CAFF4-814C-B405-34FF-E70BC3602292}"/>
          </ac:spMkLst>
        </pc:spChg>
        <pc:picChg chg="add mod">
          <ac:chgData name="Doddy Christianto" userId="b381d376-f97f-406b-82d9-ca7090b5f342" providerId="ADAL" clId="{49EA8922-03BC-42D1-8242-F25B63947064}" dt="2023-02-07T09:40:02.538" v="7015"/>
          <ac:picMkLst>
            <pc:docMk/>
            <pc:sldMk cId="824637780" sldId="1282"/>
            <ac:picMk id="3" creationId="{0824812E-114A-A181-867C-674EEF0F72A4}"/>
          </ac:picMkLst>
        </pc:picChg>
      </pc:sldChg>
      <pc:sldChg chg="addSp delSp modSp add mod ord">
        <pc:chgData name="Doddy Christianto" userId="b381d376-f97f-406b-82d9-ca7090b5f342" providerId="ADAL" clId="{49EA8922-03BC-42D1-8242-F25B63947064}" dt="2023-02-07T09:44:04.640" v="7097" actId="1076"/>
        <pc:sldMkLst>
          <pc:docMk/>
          <pc:sldMk cId="2232256974" sldId="1283"/>
        </pc:sldMkLst>
        <pc:spChg chg="mod">
          <ac:chgData name="Doddy Christianto" userId="b381d376-f97f-406b-82d9-ca7090b5f342" providerId="ADAL" clId="{49EA8922-03BC-42D1-8242-F25B63947064}" dt="2023-02-07T09:41:40.389" v="7082" actId="14100"/>
          <ac:spMkLst>
            <pc:docMk/>
            <pc:sldMk cId="2232256974" sldId="1283"/>
            <ac:spMk id="6" creationId="{215CAFF4-814C-B405-34FF-E70BC3602292}"/>
          </ac:spMkLst>
        </pc:spChg>
        <pc:picChg chg="add mod">
          <ac:chgData name="Doddy Christianto" userId="b381d376-f97f-406b-82d9-ca7090b5f342" providerId="ADAL" clId="{49EA8922-03BC-42D1-8242-F25B63947064}" dt="2023-02-07T09:40:53.871" v="7021"/>
          <ac:picMkLst>
            <pc:docMk/>
            <pc:sldMk cId="2232256974" sldId="1283"/>
            <ac:picMk id="3" creationId="{AF1CBFF7-8B2F-EA8A-4F28-26FE109097BD}"/>
          </ac:picMkLst>
        </pc:picChg>
        <pc:picChg chg="add mod">
          <ac:chgData name="Doddy Christianto" userId="b381d376-f97f-406b-82d9-ca7090b5f342" providerId="ADAL" clId="{49EA8922-03BC-42D1-8242-F25B63947064}" dt="2023-02-07T09:41:14.415" v="7080" actId="1076"/>
          <ac:picMkLst>
            <pc:docMk/>
            <pc:sldMk cId="2232256974" sldId="1283"/>
            <ac:picMk id="4" creationId="{C86529EE-F769-0619-1659-F0A8C30FCFE6}"/>
          </ac:picMkLst>
        </pc:picChg>
        <pc:picChg chg="mod">
          <ac:chgData name="Doddy Christianto" userId="b381d376-f97f-406b-82d9-ca7090b5f342" providerId="ADAL" clId="{49EA8922-03BC-42D1-8242-F25B63947064}" dt="2023-02-07T09:42:16.600" v="7088" actId="1076"/>
          <ac:picMkLst>
            <pc:docMk/>
            <pc:sldMk cId="2232256974" sldId="1283"/>
            <ac:picMk id="7" creationId="{456D2101-3E6A-3D3C-5BDA-83F88512AC1D}"/>
          </ac:picMkLst>
        </pc:picChg>
        <pc:picChg chg="mod">
          <ac:chgData name="Doddy Christianto" userId="b381d376-f97f-406b-82d9-ca7090b5f342" providerId="ADAL" clId="{49EA8922-03BC-42D1-8242-F25B63947064}" dt="2023-02-07T09:42:19.723" v="7089" actId="1076"/>
          <ac:picMkLst>
            <pc:docMk/>
            <pc:sldMk cId="2232256974" sldId="1283"/>
            <ac:picMk id="8" creationId="{33EEEE38-A81D-2A80-59AB-71348297FBBE}"/>
          </ac:picMkLst>
        </pc:picChg>
        <pc:picChg chg="del">
          <ac:chgData name="Doddy Christianto" userId="b381d376-f97f-406b-82d9-ca7090b5f342" providerId="ADAL" clId="{49EA8922-03BC-42D1-8242-F25B63947064}" dt="2023-02-07T09:41:46.670" v="7084" actId="478"/>
          <ac:picMkLst>
            <pc:docMk/>
            <pc:sldMk cId="2232256974" sldId="1283"/>
            <ac:picMk id="9" creationId="{DF4AD829-A6DB-49F8-B9C4-142473C6F36D}"/>
          </ac:picMkLst>
        </pc:picChg>
        <pc:picChg chg="del">
          <ac:chgData name="Doddy Christianto" userId="b381d376-f97f-406b-82d9-ca7090b5f342" providerId="ADAL" clId="{49EA8922-03BC-42D1-8242-F25B63947064}" dt="2023-02-07T09:41:43.855" v="7083" actId="478"/>
          <ac:picMkLst>
            <pc:docMk/>
            <pc:sldMk cId="2232256974" sldId="1283"/>
            <ac:picMk id="11" creationId="{60447958-9CA7-5DC5-9940-CD85232673FB}"/>
          </ac:picMkLst>
        </pc:picChg>
        <pc:picChg chg="del">
          <ac:chgData name="Doddy Christianto" userId="b381d376-f97f-406b-82d9-ca7090b5f342" providerId="ADAL" clId="{49EA8922-03BC-42D1-8242-F25B63947064}" dt="2023-02-07T09:40:53.286" v="7020" actId="478"/>
          <ac:picMkLst>
            <pc:docMk/>
            <pc:sldMk cId="2232256974" sldId="1283"/>
            <ac:picMk id="12" creationId="{525C1D42-3542-13AB-B7E9-AFE30642E338}"/>
          </ac:picMkLst>
        </pc:picChg>
        <pc:picChg chg="add mod">
          <ac:chgData name="Doddy Christianto" userId="b381d376-f97f-406b-82d9-ca7090b5f342" providerId="ADAL" clId="{49EA8922-03BC-42D1-8242-F25B63947064}" dt="2023-02-07T09:44:04.640" v="7097" actId="1076"/>
          <ac:picMkLst>
            <pc:docMk/>
            <pc:sldMk cId="2232256974" sldId="1283"/>
            <ac:picMk id="13" creationId="{45ECC654-0527-F71B-76D1-74DA53036661}"/>
          </ac:picMkLst>
        </pc:picChg>
      </pc:sldChg>
      <pc:sldChg chg="addSp delSp modSp add del mod">
        <pc:chgData name="Doddy Christianto" userId="b381d376-f97f-406b-82d9-ca7090b5f342" providerId="ADAL" clId="{49EA8922-03BC-42D1-8242-F25B63947064}" dt="2023-02-07T22:18:23.904" v="8699" actId="47"/>
        <pc:sldMkLst>
          <pc:docMk/>
          <pc:sldMk cId="2873565691" sldId="1284"/>
        </pc:sldMkLst>
        <pc:spChg chg="del">
          <ac:chgData name="Doddy Christianto" userId="b381d376-f97f-406b-82d9-ca7090b5f342" providerId="ADAL" clId="{49EA8922-03BC-42D1-8242-F25B63947064}" dt="2023-02-07T09:53:09.449" v="7169" actId="478"/>
          <ac:spMkLst>
            <pc:docMk/>
            <pc:sldMk cId="2873565691" sldId="1284"/>
            <ac:spMk id="6" creationId="{215CAFF4-814C-B405-34FF-E70BC3602292}"/>
          </ac:spMkLst>
        </pc:spChg>
        <pc:spChg chg="add mod">
          <ac:chgData name="Doddy Christianto" userId="b381d376-f97f-406b-82d9-ca7090b5f342" providerId="ADAL" clId="{49EA8922-03BC-42D1-8242-F25B63947064}" dt="2023-02-07T09:53:17.148" v="7170"/>
          <ac:spMkLst>
            <pc:docMk/>
            <pc:sldMk cId="2873565691" sldId="1284"/>
            <ac:spMk id="9" creationId="{5090CF17-0666-B13A-BF7E-1612BC64F9B3}"/>
          </ac:spMkLst>
        </pc:spChg>
        <pc:picChg chg="del">
          <ac:chgData name="Doddy Christianto" userId="b381d376-f97f-406b-82d9-ca7090b5f342" providerId="ADAL" clId="{49EA8922-03BC-42D1-8242-F25B63947064}" dt="2023-02-07T09:53:06.604" v="7168" actId="478"/>
          <ac:picMkLst>
            <pc:docMk/>
            <pc:sldMk cId="2873565691" sldId="1284"/>
            <ac:picMk id="13" creationId="{45ECC654-0527-F71B-76D1-74DA53036661}"/>
          </ac:picMkLst>
        </pc:picChg>
      </pc:sldChg>
      <pc:sldChg chg="modSp add del mod ord">
        <pc:chgData name="Doddy Christianto" userId="b381d376-f97f-406b-82d9-ca7090b5f342" providerId="ADAL" clId="{49EA8922-03BC-42D1-8242-F25B63947064}" dt="2023-02-07T22:18:01.906" v="8698" actId="47"/>
        <pc:sldMkLst>
          <pc:docMk/>
          <pc:sldMk cId="2494855011" sldId="1285"/>
        </pc:sldMkLst>
        <pc:spChg chg="mod">
          <ac:chgData name="Doddy Christianto" userId="b381d376-f97f-406b-82d9-ca7090b5f342" providerId="ADAL" clId="{49EA8922-03BC-42D1-8242-F25B63947064}" dt="2023-02-07T10:20:12.996" v="7932" actId="14100"/>
          <ac:spMkLst>
            <pc:docMk/>
            <pc:sldMk cId="2494855011" sldId="1285"/>
            <ac:spMk id="6" creationId="{500DF2EF-8BD6-9629-01A3-1D5BF54FAD23}"/>
          </ac:spMkLst>
        </pc:spChg>
      </pc:sldChg>
      <pc:sldChg chg="addSp delSp modSp add mod">
        <pc:chgData name="Doddy Christianto" userId="b381d376-f97f-406b-82d9-ca7090b5f342" providerId="ADAL" clId="{49EA8922-03BC-42D1-8242-F25B63947064}" dt="2023-02-07T10:38:55.117" v="8415" actId="14100"/>
        <pc:sldMkLst>
          <pc:docMk/>
          <pc:sldMk cId="3440273934" sldId="1286"/>
        </pc:sldMkLst>
        <pc:spChg chg="del">
          <ac:chgData name="Doddy Christianto" userId="b381d376-f97f-406b-82d9-ca7090b5f342" providerId="ADAL" clId="{49EA8922-03BC-42D1-8242-F25B63947064}" dt="2023-02-07T10:20:35.149" v="7934" actId="478"/>
          <ac:spMkLst>
            <pc:docMk/>
            <pc:sldMk cId="3440273934" sldId="1286"/>
            <ac:spMk id="3" creationId="{D297BDF1-34DA-9D51-3F65-F78B968C42A4}"/>
          </ac:spMkLst>
        </pc:spChg>
        <pc:spChg chg="del">
          <ac:chgData name="Doddy Christianto" userId="b381d376-f97f-406b-82d9-ca7090b5f342" providerId="ADAL" clId="{49EA8922-03BC-42D1-8242-F25B63947064}" dt="2023-02-07T10:20:35.149" v="7934" actId="478"/>
          <ac:spMkLst>
            <pc:docMk/>
            <pc:sldMk cId="3440273934" sldId="1286"/>
            <ac:spMk id="5" creationId="{18713FB1-A2FA-D25F-5F7B-F2ED4DB8BD17}"/>
          </ac:spMkLst>
        </pc:spChg>
        <pc:spChg chg="mod">
          <ac:chgData name="Doddy Christianto" userId="b381d376-f97f-406b-82d9-ca7090b5f342" providerId="ADAL" clId="{49EA8922-03BC-42D1-8242-F25B63947064}" dt="2023-02-07T10:21:06.264" v="7994" actId="20577"/>
          <ac:spMkLst>
            <pc:docMk/>
            <pc:sldMk cId="3440273934" sldId="1286"/>
            <ac:spMk id="6" creationId="{500DF2EF-8BD6-9629-01A3-1D5BF54FAD23}"/>
          </ac:spMkLst>
        </pc:spChg>
        <pc:spChg chg="del">
          <ac:chgData name="Doddy Christianto" userId="b381d376-f97f-406b-82d9-ca7090b5f342" providerId="ADAL" clId="{49EA8922-03BC-42D1-8242-F25B63947064}" dt="2023-02-07T10:20:35.149" v="7934" actId="478"/>
          <ac:spMkLst>
            <pc:docMk/>
            <pc:sldMk cId="3440273934" sldId="1286"/>
            <ac:spMk id="7" creationId="{83FB61DC-4754-C99F-7286-9508A73E6D13}"/>
          </ac:spMkLst>
        </pc:spChg>
        <pc:spChg chg="del">
          <ac:chgData name="Doddy Christianto" userId="b381d376-f97f-406b-82d9-ca7090b5f342" providerId="ADAL" clId="{49EA8922-03BC-42D1-8242-F25B63947064}" dt="2023-02-07T10:20:35.149" v="7934" actId="478"/>
          <ac:spMkLst>
            <pc:docMk/>
            <pc:sldMk cId="3440273934" sldId="1286"/>
            <ac:spMk id="8" creationId="{67F82E4F-B022-5431-38C6-ECAD88E53589}"/>
          </ac:spMkLst>
        </pc:spChg>
        <pc:spChg chg="del">
          <ac:chgData name="Doddy Christianto" userId="b381d376-f97f-406b-82d9-ca7090b5f342" providerId="ADAL" clId="{49EA8922-03BC-42D1-8242-F25B63947064}" dt="2023-02-07T10:20:35.149" v="7934" actId="478"/>
          <ac:spMkLst>
            <pc:docMk/>
            <pc:sldMk cId="3440273934" sldId="1286"/>
            <ac:spMk id="9" creationId="{AB2402E4-84AC-D681-AF90-1F55C6336592}"/>
          </ac:spMkLst>
        </pc:spChg>
        <pc:spChg chg="del">
          <ac:chgData name="Doddy Christianto" userId="b381d376-f97f-406b-82d9-ca7090b5f342" providerId="ADAL" clId="{49EA8922-03BC-42D1-8242-F25B63947064}" dt="2023-02-07T10:20:35.149" v="7934" actId="478"/>
          <ac:spMkLst>
            <pc:docMk/>
            <pc:sldMk cId="3440273934" sldId="1286"/>
            <ac:spMk id="10" creationId="{6D69F63B-EB4C-E4E4-8F07-D0D40F3C59DB}"/>
          </ac:spMkLst>
        </pc:spChg>
        <pc:picChg chg="add mod ord modCrop">
          <ac:chgData name="Doddy Christianto" userId="b381d376-f97f-406b-82d9-ca7090b5f342" providerId="ADAL" clId="{49EA8922-03BC-42D1-8242-F25B63947064}" dt="2023-02-07T10:38:31.251" v="8409" actId="732"/>
          <ac:picMkLst>
            <pc:docMk/>
            <pc:sldMk cId="3440273934" sldId="1286"/>
            <ac:picMk id="12" creationId="{7F97A205-A615-2FB2-213D-6368A7BB2005}"/>
          </ac:picMkLst>
        </pc:picChg>
        <pc:picChg chg="add mod">
          <ac:chgData name="Doddy Christianto" userId="b381d376-f97f-406b-82d9-ca7090b5f342" providerId="ADAL" clId="{49EA8922-03BC-42D1-8242-F25B63947064}" dt="2023-02-07T10:38:55.117" v="8415" actId="14100"/>
          <ac:picMkLst>
            <pc:docMk/>
            <pc:sldMk cId="3440273934" sldId="1286"/>
            <ac:picMk id="14" creationId="{B04C90CF-ABDA-8600-F276-EF488CA777F8}"/>
          </ac:picMkLst>
        </pc:picChg>
      </pc:sldChg>
      <pc:sldChg chg="addSp delSp modSp add mod ord">
        <pc:chgData name="Doddy Christianto" userId="b381d376-f97f-406b-82d9-ca7090b5f342" providerId="ADAL" clId="{49EA8922-03BC-42D1-8242-F25B63947064}" dt="2023-02-07T10:31:30.428" v="8141" actId="1076"/>
        <pc:sldMkLst>
          <pc:docMk/>
          <pc:sldMk cId="1955007107" sldId="1287"/>
        </pc:sldMkLst>
        <pc:spChg chg="del">
          <ac:chgData name="Doddy Christianto" userId="b381d376-f97f-406b-82d9-ca7090b5f342" providerId="ADAL" clId="{49EA8922-03BC-42D1-8242-F25B63947064}" dt="2023-02-07T10:21:37.310" v="7998" actId="478"/>
          <ac:spMkLst>
            <pc:docMk/>
            <pc:sldMk cId="1955007107" sldId="1287"/>
            <ac:spMk id="2" creationId="{73080CA7-27CB-926E-D04B-4271385B5FA8}"/>
          </ac:spMkLst>
        </pc:spChg>
        <pc:spChg chg="del">
          <ac:chgData name="Doddy Christianto" userId="b381d376-f97f-406b-82d9-ca7090b5f342" providerId="ADAL" clId="{49EA8922-03BC-42D1-8242-F25B63947064}" dt="2023-02-07T10:21:32.966" v="7996" actId="478"/>
          <ac:spMkLst>
            <pc:docMk/>
            <pc:sldMk cId="1955007107" sldId="1287"/>
            <ac:spMk id="4" creationId="{9E427078-C993-ABBA-BA82-F637B817B3D6}"/>
          </ac:spMkLst>
        </pc:spChg>
        <pc:spChg chg="add mod">
          <ac:chgData name="Doddy Christianto" userId="b381d376-f97f-406b-82d9-ca7090b5f342" providerId="ADAL" clId="{49EA8922-03BC-42D1-8242-F25B63947064}" dt="2023-02-07T10:21:34.083" v="7997"/>
          <ac:spMkLst>
            <pc:docMk/>
            <pc:sldMk cId="1955007107" sldId="1287"/>
            <ac:spMk id="5" creationId="{66271290-6927-374B-C091-A6EF973B5E59}"/>
          </ac:spMkLst>
        </pc:spChg>
        <pc:picChg chg="add mod ord modCrop">
          <ac:chgData name="Doddy Christianto" userId="b381d376-f97f-406b-82d9-ca7090b5f342" providerId="ADAL" clId="{49EA8922-03BC-42D1-8242-F25B63947064}" dt="2023-02-07T10:31:29.938" v="8140" actId="14100"/>
          <ac:picMkLst>
            <pc:docMk/>
            <pc:sldMk cId="1955007107" sldId="1287"/>
            <ac:picMk id="8" creationId="{04325474-F90D-DB39-DD66-B9006EE5EDE4}"/>
          </ac:picMkLst>
        </pc:picChg>
        <pc:picChg chg="add del mod">
          <ac:chgData name="Doddy Christianto" userId="b381d376-f97f-406b-82d9-ca7090b5f342" providerId="ADAL" clId="{49EA8922-03BC-42D1-8242-F25B63947064}" dt="2023-02-07T10:26:58.675" v="8028" actId="478"/>
          <ac:picMkLst>
            <pc:docMk/>
            <pc:sldMk cId="1955007107" sldId="1287"/>
            <ac:picMk id="9" creationId="{C85CAB19-323C-15DC-4A25-8BE8ADF49B4F}"/>
          </ac:picMkLst>
        </pc:picChg>
        <pc:picChg chg="add mod modCrop">
          <ac:chgData name="Doddy Christianto" userId="b381d376-f97f-406b-82d9-ca7090b5f342" providerId="ADAL" clId="{49EA8922-03BC-42D1-8242-F25B63947064}" dt="2023-02-07T10:31:30.428" v="8141" actId="1076"/>
          <ac:picMkLst>
            <pc:docMk/>
            <pc:sldMk cId="1955007107" sldId="1287"/>
            <ac:picMk id="11" creationId="{51BB0B6B-1ED7-AFDC-8F18-418B824A5847}"/>
          </ac:picMkLst>
        </pc:picChg>
      </pc:sldChg>
      <pc:sldChg chg="addSp delSp modSp new mod">
        <pc:chgData name="Doddy Christianto" userId="b381d376-f97f-406b-82d9-ca7090b5f342" providerId="ADAL" clId="{49EA8922-03BC-42D1-8242-F25B63947064}" dt="2023-02-07T10:49:46.357" v="8571" actId="732"/>
        <pc:sldMkLst>
          <pc:docMk/>
          <pc:sldMk cId="3449718685" sldId="1288"/>
        </pc:sldMkLst>
        <pc:spChg chg="add del mod">
          <ac:chgData name="Doddy Christianto" userId="b381d376-f97f-406b-82d9-ca7090b5f342" providerId="ADAL" clId="{49EA8922-03BC-42D1-8242-F25B63947064}" dt="2023-02-07T10:49:00.300" v="8562"/>
          <ac:spMkLst>
            <pc:docMk/>
            <pc:sldMk cId="3449718685" sldId="1288"/>
            <ac:spMk id="8" creationId="{D988C092-517B-F924-C61C-F40C241F716F}"/>
          </ac:spMkLst>
        </pc:spChg>
        <pc:spChg chg="add del mod">
          <ac:chgData name="Doddy Christianto" userId="b381d376-f97f-406b-82d9-ca7090b5f342" providerId="ADAL" clId="{49EA8922-03BC-42D1-8242-F25B63947064}" dt="2023-02-07T10:49:00.300" v="8562"/>
          <ac:spMkLst>
            <pc:docMk/>
            <pc:sldMk cId="3449718685" sldId="1288"/>
            <ac:spMk id="10" creationId="{2EDE6266-875A-A170-5305-40660C060416}"/>
          </ac:spMkLst>
        </pc:spChg>
        <pc:picChg chg="add del mod">
          <ac:chgData name="Doddy Christianto" userId="b381d376-f97f-406b-82d9-ca7090b5f342" providerId="ADAL" clId="{49EA8922-03BC-42D1-8242-F25B63947064}" dt="2023-02-07T10:47:18.794" v="8525" actId="478"/>
          <ac:picMkLst>
            <pc:docMk/>
            <pc:sldMk cId="3449718685" sldId="1288"/>
            <ac:picMk id="2" creationId="{1BCA8017-BC54-6909-6B75-3805F3C5BABD}"/>
          </ac:picMkLst>
        </pc:picChg>
        <pc:picChg chg="add del mod">
          <ac:chgData name="Doddy Christianto" userId="b381d376-f97f-406b-82d9-ca7090b5f342" providerId="ADAL" clId="{49EA8922-03BC-42D1-8242-F25B63947064}" dt="2023-02-07T10:47:18.794" v="8525" actId="478"/>
          <ac:picMkLst>
            <pc:docMk/>
            <pc:sldMk cId="3449718685" sldId="1288"/>
            <ac:picMk id="3" creationId="{A28CD4D8-A0E5-D6A3-97BE-23C43B02D8FB}"/>
          </ac:picMkLst>
        </pc:picChg>
        <pc:picChg chg="add del mod">
          <ac:chgData name="Doddy Christianto" userId="b381d376-f97f-406b-82d9-ca7090b5f342" providerId="ADAL" clId="{49EA8922-03BC-42D1-8242-F25B63947064}" dt="2023-02-07T10:47:18.794" v="8525" actId="478"/>
          <ac:picMkLst>
            <pc:docMk/>
            <pc:sldMk cId="3449718685" sldId="1288"/>
            <ac:picMk id="4" creationId="{1CA123AB-DB93-BA77-2817-BBC41A8D0C70}"/>
          </ac:picMkLst>
        </pc:picChg>
        <pc:picChg chg="add del mod modCrop">
          <ac:chgData name="Doddy Christianto" userId="b381d376-f97f-406b-82d9-ca7090b5f342" providerId="ADAL" clId="{49EA8922-03BC-42D1-8242-F25B63947064}" dt="2023-02-07T10:49:46.357" v="8571" actId="732"/>
          <ac:picMkLst>
            <pc:docMk/>
            <pc:sldMk cId="3449718685" sldId="1288"/>
            <ac:picMk id="5" creationId="{78472A30-E826-F7B7-A547-46DC68A8A159}"/>
          </ac:picMkLst>
        </pc:picChg>
        <pc:picChg chg="add del mod">
          <ac:chgData name="Doddy Christianto" userId="b381d376-f97f-406b-82d9-ca7090b5f342" providerId="ADAL" clId="{49EA8922-03BC-42D1-8242-F25B63947064}" dt="2023-02-07T10:49:17.545" v="8567" actId="478"/>
          <ac:picMkLst>
            <pc:docMk/>
            <pc:sldMk cId="3449718685" sldId="1288"/>
            <ac:picMk id="6" creationId="{2839EC2B-0AD0-8897-39D6-71510EC43105}"/>
          </ac:picMkLst>
        </pc:picChg>
        <pc:picChg chg="add del mod">
          <ac:chgData name="Doddy Christianto" userId="b381d376-f97f-406b-82d9-ca7090b5f342" providerId="ADAL" clId="{49EA8922-03BC-42D1-8242-F25B63947064}" dt="2023-02-07T10:49:19.099" v="8568" actId="478"/>
          <ac:picMkLst>
            <pc:docMk/>
            <pc:sldMk cId="3449718685" sldId="1288"/>
            <ac:picMk id="7" creationId="{CC9CBB1D-6A19-6A52-19A2-A8C67CF14FA4}"/>
          </ac:picMkLst>
        </pc:picChg>
        <pc:picChg chg="add del mod">
          <ac:chgData name="Doddy Christianto" userId="b381d376-f97f-406b-82d9-ca7090b5f342" providerId="ADAL" clId="{49EA8922-03BC-42D1-8242-F25B63947064}" dt="2023-02-07T10:49:00.300" v="8562"/>
          <ac:picMkLst>
            <pc:docMk/>
            <pc:sldMk cId="3449718685" sldId="1288"/>
            <ac:picMk id="9" creationId="{1DD4600E-E19E-5F77-2099-352B72BC3215}"/>
          </ac:picMkLst>
        </pc:picChg>
      </pc:sldChg>
      <pc:sldChg chg="addSp delSp add del mod">
        <pc:chgData name="Doddy Christianto" userId="b381d376-f97f-406b-82d9-ca7090b5f342" providerId="ADAL" clId="{49EA8922-03BC-42D1-8242-F25B63947064}" dt="2023-03-20T03:40:00.033" v="8706" actId="2890"/>
        <pc:sldMkLst>
          <pc:docMk/>
          <pc:sldMk cId="188095405" sldId="1289"/>
        </pc:sldMkLst>
        <pc:picChg chg="add del">
          <ac:chgData name="Doddy Christianto" userId="b381d376-f97f-406b-82d9-ca7090b5f342" providerId="ADAL" clId="{49EA8922-03BC-42D1-8242-F25B63947064}" dt="2023-03-20T03:39:58.366" v="8705" actId="478"/>
          <ac:picMkLst>
            <pc:docMk/>
            <pc:sldMk cId="188095405" sldId="1289"/>
            <ac:picMk id="6" creationId="{3DB86146-6E22-1C76-ACAB-8B0788C4B168}"/>
          </ac:picMkLst>
        </pc:picChg>
        <pc:picChg chg="add del">
          <ac:chgData name="Doddy Christianto" userId="b381d376-f97f-406b-82d9-ca7090b5f342" providerId="ADAL" clId="{49EA8922-03BC-42D1-8242-F25B63947064}" dt="2023-03-20T03:39:57.823" v="8704" actId="478"/>
          <ac:picMkLst>
            <pc:docMk/>
            <pc:sldMk cId="188095405" sldId="1289"/>
            <ac:picMk id="7" creationId="{F4E41746-0F06-DEFC-A5CE-B4430BC3E4BD}"/>
          </ac:picMkLst>
        </pc:picChg>
      </pc:sldChg>
      <pc:sldChg chg="addSp delSp modSp add mod">
        <pc:chgData name="Doddy Christianto" userId="b381d376-f97f-406b-82d9-ca7090b5f342" providerId="ADAL" clId="{49EA8922-03BC-42D1-8242-F25B63947064}" dt="2023-03-20T03:43:27.916" v="8780" actId="255"/>
        <pc:sldMkLst>
          <pc:docMk/>
          <pc:sldMk cId="1974571747" sldId="1289"/>
        </pc:sldMkLst>
        <pc:spChg chg="del">
          <ac:chgData name="Doddy Christianto" userId="b381d376-f97f-406b-82d9-ca7090b5f342" providerId="ADAL" clId="{49EA8922-03BC-42D1-8242-F25B63947064}" dt="2023-03-20T03:40:13.326" v="8709" actId="478"/>
          <ac:spMkLst>
            <pc:docMk/>
            <pc:sldMk cId="1974571747" sldId="1289"/>
            <ac:spMk id="2" creationId="{73080CA7-27CB-926E-D04B-4271385B5FA8}"/>
          </ac:spMkLst>
        </pc:spChg>
        <pc:spChg chg="del">
          <ac:chgData name="Doddy Christianto" userId="b381d376-f97f-406b-82d9-ca7090b5f342" providerId="ADAL" clId="{49EA8922-03BC-42D1-8242-F25B63947064}" dt="2023-03-20T03:40:11.036" v="8708" actId="478"/>
          <ac:spMkLst>
            <pc:docMk/>
            <pc:sldMk cId="1974571747" sldId="1289"/>
            <ac:spMk id="4" creationId="{9E427078-C993-ABBA-BA82-F637B817B3D6}"/>
          </ac:spMkLst>
        </pc:spChg>
        <pc:spChg chg="del">
          <ac:chgData name="Doddy Christianto" userId="b381d376-f97f-406b-82d9-ca7090b5f342" providerId="ADAL" clId="{49EA8922-03BC-42D1-8242-F25B63947064}" dt="2023-03-20T03:40:14.296" v="8710" actId="478"/>
          <ac:spMkLst>
            <pc:docMk/>
            <pc:sldMk cId="1974571747" sldId="1289"/>
            <ac:spMk id="5" creationId="{E1C2F7E0-FEDD-C8BF-ED7F-99A9A4A39845}"/>
          </ac:spMkLst>
        </pc:spChg>
        <pc:spChg chg="del">
          <ac:chgData name="Doddy Christianto" userId="b381d376-f97f-406b-82d9-ca7090b5f342" providerId="ADAL" clId="{49EA8922-03BC-42D1-8242-F25B63947064}" dt="2023-03-20T03:40:15.077" v="8711" actId="478"/>
          <ac:spMkLst>
            <pc:docMk/>
            <pc:sldMk cId="1974571747" sldId="1289"/>
            <ac:spMk id="7" creationId="{85F9887C-A4DC-7059-BB1B-21393F551262}"/>
          </ac:spMkLst>
        </pc:spChg>
        <pc:spChg chg="del">
          <ac:chgData name="Doddy Christianto" userId="b381d376-f97f-406b-82d9-ca7090b5f342" providerId="ADAL" clId="{49EA8922-03BC-42D1-8242-F25B63947064}" dt="2023-03-20T03:40:16.095" v="8712" actId="478"/>
          <ac:spMkLst>
            <pc:docMk/>
            <pc:sldMk cId="1974571747" sldId="1289"/>
            <ac:spMk id="8" creationId="{BEA8306F-DD8B-3491-32A6-C6BA353FE829}"/>
          </ac:spMkLst>
        </pc:spChg>
        <pc:spChg chg="add del mod">
          <ac:chgData name="Doddy Christianto" userId="b381d376-f97f-406b-82d9-ca7090b5f342" providerId="ADAL" clId="{49EA8922-03BC-42D1-8242-F25B63947064}" dt="2023-03-20T03:41:15.585" v="8759" actId="478"/>
          <ac:spMkLst>
            <pc:docMk/>
            <pc:sldMk cId="1974571747" sldId="1289"/>
            <ac:spMk id="9" creationId="{C2340EFF-7B25-C8E6-9E02-B97F4C953AE9}"/>
          </ac:spMkLst>
        </pc:spChg>
        <pc:spChg chg="add mod">
          <ac:chgData name="Doddy Christianto" userId="b381d376-f97f-406b-82d9-ca7090b5f342" providerId="ADAL" clId="{49EA8922-03BC-42D1-8242-F25B63947064}" dt="2023-03-20T03:41:12.369" v="8758" actId="20577"/>
          <ac:spMkLst>
            <pc:docMk/>
            <pc:sldMk cId="1974571747" sldId="1289"/>
            <ac:spMk id="11" creationId="{B28C77C8-2DE3-3BFD-A238-AD77026A5A19}"/>
          </ac:spMkLst>
        </pc:spChg>
        <pc:spChg chg="del">
          <ac:chgData name="Doddy Christianto" userId="b381d376-f97f-406b-82d9-ca7090b5f342" providerId="ADAL" clId="{49EA8922-03BC-42D1-8242-F25B63947064}" dt="2023-03-20T03:40:18.406" v="8713" actId="478"/>
          <ac:spMkLst>
            <pc:docMk/>
            <pc:sldMk cId="1974571747" sldId="1289"/>
            <ac:spMk id="15" creationId="{8864C054-2EED-D6D3-77D7-637D693F5115}"/>
          </ac:spMkLst>
        </pc:spChg>
        <pc:spChg chg="del">
          <ac:chgData name="Doddy Christianto" userId="b381d376-f97f-406b-82d9-ca7090b5f342" providerId="ADAL" clId="{49EA8922-03BC-42D1-8242-F25B63947064}" dt="2023-03-20T03:40:18.406" v="8713" actId="478"/>
          <ac:spMkLst>
            <pc:docMk/>
            <pc:sldMk cId="1974571747" sldId="1289"/>
            <ac:spMk id="16" creationId="{72F45A9A-4EC5-71F7-F3D4-8EE668F74445}"/>
          </ac:spMkLst>
        </pc:spChg>
        <pc:spChg chg="del">
          <ac:chgData name="Doddy Christianto" userId="b381d376-f97f-406b-82d9-ca7090b5f342" providerId="ADAL" clId="{49EA8922-03BC-42D1-8242-F25B63947064}" dt="2023-03-20T03:40:18.406" v="8713" actId="478"/>
          <ac:spMkLst>
            <pc:docMk/>
            <pc:sldMk cId="1974571747" sldId="1289"/>
            <ac:spMk id="17" creationId="{8386407D-4C3F-6777-5ED3-7BEC6845CA7E}"/>
          </ac:spMkLst>
        </pc:spChg>
        <pc:spChg chg="del">
          <ac:chgData name="Doddy Christianto" userId="b381d376-f97f-406b-82d9-ca7090b5f342" providerId="ADAL" clId="{49EA8922-03BC-42D1-8242-F25B63947064}" dt="2023-03-20T03:40:18.406" v="8713" actId="478"/>
          <ac:spMkLst>
            <pc:docMk/>
            <pc:sldMk cId="1974571747" sldId="1289"/>
            <ac:spMk id="21" creationId="{EDA7A0DF-42D1-C742-C23A-361AB79E237E}"/>
          </ac:spMkLst>
        </pc:spChg>
        <pc:spChg chg="del">
          <ac:chgData name="Doddy Christianto" userId="b381d376-f97f-406b-82d9-ca7090b5f342" providerId="ADAL" clId="{49EA8922-03BC-42D1-8242-F25B63947064}" dt="2023-03-20T03:40:18.406" v="8713" actId="478"/>
          <ac:spMkLst>
            <pc:docMk/>
            <pc:sldMk cId="1974571747" sldId="1289"/>
            <ac:spMk id="22" creationId="{516469C3-DCDB-8118-410A-87B29A0CDCE7}"/>
          </ac:spMkLst>
        </pc:spChg>
        <pc:spChg chg="del">
          <ac:chgData name="Doddy Christianto" userId="b381d376-f97f-406b-82d9-ca7090b5f342" providerId="ADAL" clId="{49EA8922-03BC-42D1-8242-F25B63947064}" dt="2023-03-20T03:40:18.406" v="8713" actId="478"/>
          <ac:spMkLst>
            <pc:docMk/>
            <pc:sldMk cId="1974571747" sldId="1289"/>
            <ac:spMk id="23" creationId="{56427065-5324-4D10-5A6D-DBBEEB33651B}"/>
          </ac:spMkLst>
        </pc:spChg>
        <pc:spChg chg="del">
          <ac:chgData name="Doddy Christianto" userId="b381d376-f97f-406b-82d9-ca7090b5f342" providerId="ADAL" clId="{49EA8922-03BC-42D1-8242-F25B63947064}" dt="2023-03-20T03:40:18.406" v="8713" actId="478"/>
          <ac:spMkLst>
            <pc:docMk/>
            <pc:sldMk cId="1974571747" sldId="1289"/>
            <ac:spMk id="27" creationId="{CD4D6F8B-6926-2F7A-74C1-AEA9886B6538}"/>
          </ac:spMkLst>
        </pc:spChg>
        <pc:spChg chg="del">
          <ac:chgData name="Doddy Christianto" userId="b381d376-f97f-406b-82d9-ca7090b5f342" providerId="ADAL" clId="{49EA8922-03BC-42D1-8242-F25B63947064}" dt="2023-03-20T03:40:18.406" v="8713" actId="478"/>
          <ac:spMkLst>
            <pc:docMk/>
            <pc:sldMk cId="1974571747" sldId="1289"/>
            <ac:spMk id="28" creationId="{28F7CE89-4B69-8554-4547-CC5C55879DC4}"/>
          </ac:spMkLst>
        </pc:spChg>
        <pc:spChg chg="del">
          <ac:chgData name="Doddy Christianto" userId="b381d376-f97f-406b-82d9-ca7090b5f342" providerId="ADAL" clId="{49EA8922-03BC-42D1-8242-F25B63947064}" dt="2023-03-20T03:40:18.406" v="8713" actId="478"/>
          <ac:spMkLst>
            <pc:docMk/>
            <pc:sldMk cId="1974571747" sldId="1289"/>
            <ac:spMk id="29" creationId="{766C77E0-32DB-DB61-C3B4-D1F2872052A5}"/>
          </ac:spMkLst>
        </pc:spChg>
        <pc:spChg chg="add mod">
          <ac:chgData name="Doddy Christianto" userId="b381d376-f97f-406b-82d9-ca7090b5f342" providerId="ADAL" clId="{49EA8922-03BC-42D1-8242-F25B63947064}" dt="2023-03-20T03:43:14.275" v="8778" actId="255"/>
          <ac:spMkLst>
            <pc:docMk/>
            <pc:sldMk cId="1974571747" sldId="1289"/>
            <ac:spMk id="30" creationId="{60526B60-61BD-3B33-AC9D-54B8A0968ADC}"/>
          </ac:spMkLst>
        </pc:spChg>
        <pc:graphicFrameChg chg="add mod">
          <ac:chgData name="Doddy Christianto" userId="b381d376-f97f-406b-82d9-ca7090b5f342" providerId="ADAL" clId="{49EA8922-03BC-42D1-8242-F25B63947064}" dt="2023-03-20T03:43:27.916" v="8780" actId="255"/>
          <ac:graphicFrameMkLst>
            <pc:docMk/>
            <pc:sldMk cId="1974571747" sldId="1289"/>
            <ac:graphicFrameMk id="13" creationId="{8D49AD5E-F958-C64D-A250-5276DACBC8D7}"/>
          </ac:graphicFrameMkLst>
        </pc:graphicFrameChg>
        <pc:picChg chg="del">
          <ac:chgData name="Doddy Christianto" userId="b381d376-f97f-406b-82d9-ca7090b5f342" providerId="ADAL" clId="{49EA8922-03BC-42D1-8242-F25B63947064}" dt="2023-03-20T03:40:18.406" v="8713" actId="478"/>
          <ac:picMkLst>
            <pc:docMk/>
            <pc:sldMk cId="1974571747" sldId="1289"/>
            <ac:picMk id="10" creationId="{A585FB58-D7D9-0A64-FB5E-282D1913E597}"/>
          </ac:picMkLst>
        </pc:picChg>
        <pc:picChg chg="del">
          <ac:chgData name="Doddy Christianto" userId="b381d376-f97f-406b-82d9-ca7090b5f342" providerId="ADAL" clId="{49EA8922-03BC-42D1-8242-F25B63947064}" dt="2023-03-20T03:40:18.406" v="8713" actId="478"/>
          <ac:picMkLst>
            <pc:docMk/>
            <pc:sldMk cId="1974571747" sldId="1289"/>
            <ac:picMk id="12" creationId="{3CC89183-64CD-6941-AD47-D5FEB5D722D3}"/>
          </ac:picMkLst>
        </pc:picChg>
        <pc:picChg chg="del">
          <ac:chgData name="Doddy Christianto" userId="b381d376-f97f-406b-82d9-ca7090b5f342" providerId="ADAL" clId="{49EA8922-03BC-42D1-8242-F25B63947064}" dt="2023-03-20T03:40:18.406" v="8713" actId="478"/>
          <ac:picMkLst>
            <pc:docMk/>
            <pc:sldMk cId="1974571747" sldId="1289"/>
            <ac:picMk id="14" creationId="{E53CE877-E099-61AD-E967-005D67D1CF08}"/>
          </ac:picMkLst>
        </pc:picChg>
        <pc:picChg chg="del">
          <ac:chgData name="Doddy Christianto" userId="b381d376-f97f-406b-82d9-ca7090b5f342" providerId="ADAL" clId="{49EA8922-03BC-42D1-8242-F25B63947064}" dt="2023-03-20T03:40:18.406" v="8713" actId="478"/>
          <ac:picMkLst>
            <pc:docMk/>
            <pc:sldMk cId="1974571747" sldId="1289"/>
            <ac:picMk id="18" creationId="{F4DCBB0E-6F94-7F96-A253-9FF9579B9373}"/>
          </ac:picMkLst>
        </pc:picChg>
        <pc:picChg chg="del">
          <ac:chgData name="Doddy Christianto" userId="b381d376-f97f-406b-82d9-ca7090b5f342" providerId="ADAL" clId="{49EA8922-03BC-42D1-8242-F25B63947064}" dt="2023-03-20T03:40:18.406" v="8713" actId="478"/>
          <ac:picMkLst>
            <pc:docMk/>
            <pc:sldMk cId="1974571747" sldId="1289"/>
            <ac:picMk id="19" creationId="{FE089AC4-9439-FE1A-570A-CA6F12192974}"/>
          </ac:picMkLst>
        </pc:picChg>
        <pc:picChg chg="del">
          <ac:chgData name="Doddy Christianto" userId="b381d376-f97f-406b-82d9-ca7090b5f342" providerId="ADAL" clId="{49EA8922-03BC-42D1-8242-F25B63947064}" dt="2023-03-20T03:40:18.406" v="8713" actId="478"/>
          <ac:picMkLst>
            <pc:docMk/>
            <pc:sldMk cId="1974571747" sldId="1289"/>
            <ac:picMk id="20" creationId="{78E1A183-01C7-2087-5616-47A143D667A3}"/>
          </ac:picMkLst>
        </pc:picChg>
        <pc:picChg chg="del">
          <ac:chgData name="Doddy Christianto" userId="b381d376-f97f-406b-82d9-ca7090b5f342" providerId="ADAL" clId="{49EA8922-03BC-42D1-8242-F25B63947064}" dt="2023-03-20T03:40:18.406" v="8713" actId="478"/>
          <ac:picMkLst>
            <pc:docMk/>
            <pc:sldMk cId="1974571747" sldId="1289"/>
            <ac:picMk id="24" creationId="{45FCB16A-7C92-B4B1-5AF1-87309E2685F5}"/>
          </ac:picMkLst>
        </pc:picChg>
        <pc:picChg chg="del">
          <ac:chgData name="Doddy Christianto" userId="b381d376-f97f-406b-82d9-ca7090b5f342" providerId="ADAL" clId="{49EA8922-03BC-42D1-8242-F25B63947064}" dt="2023-03-20T03:40:18.406" v="8713" actId="478"/>
          <ac:picMkLst>
            <pc:docMk/>
            <pc:sldMk cId="1974571747" sldId="1289"/>
            <ac:picMk id="25" creationId="{7A3318E8-061B-E368-848A-3E93A535F9CE}"/>
          </ac:picMkLst>
        </pc:picChg>
        <pc:picChg chg="del">
          <ac:chgData name="Doddy Christianto" userId="b381d376-f97f-406b-82d9-ca7090b5f342" providerId="ADAL" clId="{49EA8922-03BC-42D1-8242-F25B63947064}" dt="2023-03-20T03:40:18.406" v="8713" actId="478"/>
          <ac:picMkLst>
            <pc:docMk/>
            <pc:sldMk cId="1974571747" sldId="1289"/>
            <ac:picMk id="26" creationId="{01B9E730-B929-F633-7454-71ED6125C2C6}"/>
          </ac:picMkLst>
        </pc:picChg>
      </pc:sldChg>
      <pc:sldMasterChg chg="delSldLayout">
        <pc:chgData name="Doddy Christianto" userId="b381d376-f97f-406b-82d9-ca7090b5f342" providerId="ADAL" clId="{49EA8922-03BC-42D1-8242-F25B63947064}" dt="2023-02-07T02:24:22.655" v="333" actId="47"/>
        <pc:sldMasterMkLst>
          <pc:docMk/>
          <pc:sldMasterMk cId="2452831582" sldId="2147483726"/>
        </pc:sldMasterMkLst>
        <pc:sldLayoutChg chg="del">
          <pc:chgData name="Doddy Christianto" userId="b381d376-f97f-406b-82d9-ca7090b5f342" providerId="ADAL" clId="{49EA8922-03BC-42D1-8242-F25B63947064}" dt="2023-02-07T02:24:14.342" v="328" actId="47"/>
          <pc:sldLayoutMkLst>
            <pc:docMk/>
            <pc:sldMasterMk cId="2452831582" sldId="2147483726"/>
            <pc:sldLayoutMk cId="1616248858" sldId="2147483764"/>
          </pc:sldLayoutMkLst>
        </pc:sldLayoutChg>
        <pc:sldLayoutChg chg="del">
          <pc:chgData name="Doddy Christianto" userId="b381d376-f97f-406b-82d9-ca7090b5f342" providerId="ADAL" clId="{49EA8922-03BC-42D1-8242-F25B63947064}" dt="2023-02-07T02:24:22.655" v="333" actId="47"/>
          <pc:sldLayoutMkLst>
            <pc:docMk/>
            <pc:sldMasterMk cId="2452831582" sldId="2147483726"/>
            <pc:sldLayoutMk cId="3464093052" sldId="2147483793"/>
          </pc:sldLayoutMkLst>
        </pc:sldLayoutChg>
      </pc:sldMasterChg>
      <pc:sldMasterChg chg="del delSldLayout">
        <pc:chgData name="Doddy Christianto" userId="b381d376-f97f-406b-82d9-ca7090b5f342" providerId="ADAL" clId="{49EA8922-03BC-42D1-8242-F25B63947064}" dt="2023-02-07T02:25:14.980" v="356" actId="47"/>
        <pc:sldMasterMkLst>
          <pc:docMk/>
          <pc:sldMasterMk cId="1022355100" sldId="2147483765"/>
        </pc:sldMasterMkLst>
        <pc:sldLayoutChg chg="del">
          <pc:chgData name="Doddy Christianto" userId="b381d376-f97f-406b-82d9-ca7090b5f342" providerId="ADAL" clId="{49EA8922-03BC-42D1-8242-F25B63947064}" dt="2023-02-07T02:25:14.980" v="356" actId="47"/>
          <pc:sldLayoutMkLst>
            <pc:docMk/>
            <pc:sldMasterMk cId="1022355100" sldId="2147483765"/>
            <pc:sldLayoutMk cId="302180449" sldId="2147483766"/>
          </pc:sldLayoutMkLst>
        </pc:sldLayoutChg>
        <pc:sldLayoutChg chg="del">
          <pc:chgData name="Doddy Christianto" userId="b381d376-f97f-406b-82d9-ca7090b5f342" providerId="ADAL" clId="{49EA8922-03BC-42D1-8242-F25B63947064}" dt="2023-02-07T02:25:14.980" v="356" actId="47"/>
          <pc:sldLayoutMkLst>
            <pc:docMk/>
            <pc:sldMasterMk cId="1022355100" sldId="2147483765"/>
            <pc:sldLayoutMk cId="354329780" sldId="2147483767"/>
          </pc:sldLayoutMkLst>
        </pc:sldLayoutChg>
        <pc:sldLayoutChg chg="del">
          <pc:chgData name="Doddy Christianto" userId="b381d376-f97f-406b-82d9-ca7090b5f342" providerId="ADAL" clId="{49EA8922-03BC-42D1-8242-F25B63947064}" dt="2023-02-07T02:25:14.980" v="356" actId="47"/>
          <pc:sldLayoutMkLst>
            <pc:docMk/>
            <pc:sldMasterMk cId="1022355100" sldId="2147483765"/>
            <pc:sldLayoutMk cId="1368810129" sldId="2147483768"/>
          </pc:sldLayoutMkLst>
        </pc:sldLayoutChg>
        <pc:sldLayoutChg chg="del">
          <pc:chgData name="Doddy Christianto" userId="b381d376-f97f-406b-82d9-ca7090b5f342" providerId="ADAL" clId="{49EA8922-03BC-42D1-8242-F25B63947064}" dt="2023-02-07T02:25:14.980" v="356" actId="47"/>
          <pc:sldLayoutMkLst>
            <pc:docMk/>
            <pc:sldMasterMk cId="1022355100" sldId="2147483765"/>
            <pc:sldLayoutMk cId="3484627734" sldId="2147483769"/>
          </pc:sldLayoutMkLst>
        </pc:sldLayoutChg>
        <pc:sldLayoutChg chg="del">
          <pc:chgData name="Doddy Christianto" userId="b381d376-f97f-406b-82d9-ca7090b5f342" providerId="ADAL" clId="{49EA8922-03BC-42D1-8242-F25B63947064}" dt="2023-02-07T02:25:14.980" v="356" actId="47"/>
          <pc:sldLayoutMkLst>
            <pc:docMk/>
            <pc:sldMasterMk cId="1022355100" sldId="2147483765"/>
            <pc:sldLayoutMk cId="508062792" sldId="2147483770"/>
          </pc:sldLayoutMkLst>
        </pc:sldLayoutChg>
        <pc:sldLayoutChg chg="del">
          <pc:chgData name="Doddy Christianto" userId="b381d376-f97f-406b-82d9-ca7090b5f342" providerId="ADAL" clId="{49EA8922-03BC-42D1-8242-F25B63947064}" dt="2023-02-07T02:25:14.980" v="356" actId="47"/>
          <pc:sldLayoutMkLst>
            <pc:docMk/>
            <pc:sldMasterMk cId="1022355100" sldId="2147483765"/>
            <pc:sldLayoutMk cId="4285785145" sldId="2147483771"/>
          </pc:sldLayoutMkLst>
        </pc:sldLayoutChg>
        <pc:sldLayoutChg chg="del">
          <pc:chgData name="Doddy Christianto" userId="b381d376-f97f-406b-82d9-ca7090b5f342" providerId="ADAL" clId="{49EA8922-03BC-42D1-8242-F25B63947064}" dt="2023-02-07T02:25:14.980" v="356" actId="47"/>
          <pc:sldLayoutMkLst>
            <pc:docMk/>
            <pc:sldMasterMk cId="1022355100" sldId="2147483765"/>
            <pc:sldLayoutMk cId="2135962820" sldId="2147483772"/>
          </pc:sldLayoutMkLst>
        </pc:sldLayoutChg>
        <pc:sldLayoutChg chg="del">
          <pc:chgData name="Doddy Christianto" userId="b381d376-f97f-406b-82d9-ca7090b5f342" providerId="ADAL" clId="{49EA8922-03BC-42D1-8242-F25B63947064}" dt="2023-02-07T02:25:14.980" v="356" actId="47"/>
          <pc:sldLayoutMkLst>
            <pc:docMk/>
            <pc:sldMasterMk cId="1022355100" sldId="2147483765"/>
            <pc:sldLayoutMk cId="2780043610" sldId="2147483773"/>
          </pc:sldLayoutMkLst>
        </pc:sldLayoutChg>
        <pc:sldLayoutChg chg="del">
          <pc:chgData name="Doddy Christianto" userId="b381d376-f97f-406b-82d9-ca7090b5f342" providerId="ADAL" clId="{49EA8922-03BC-42D1-8242-F25B63947064}" dt="2023-02-07T02:25:14.980" v="356" actId="47"/>
          <pc:sldLayoutMkLst>
            <pc:docMk/>
            <pc:sldMasterMk cId="1022355100" sldId="2147483765"/>
            <pc:sldLayoutMk cId="1274762151" sldId="2147483774"/>
          </pc:sldLayoutMkLst>
        </pc:sldLayoutChg>
        <pc:sldLayoutChg chg="del">
          <pc:chgData name="Doddy Christianto" userId="b381d376-f97f-406b-82d9-ca7090b5f342" providerId="ADAL" clId="{49EA8922-03BC-42D1-8242-F25B63947064}" dt="2023-02-07T02:25:14.980" v="356" actId="47"/>
          <pc:sldLayoutMkLst>
            <pc:docMk/>
            <pc:sldMasterMk cId="1022355100" sldId="2147483765"/>
            <pc:sldLayoutMk cId="3527274432" sldId="2147483775"/>
          </pc:sldLayoutMkLst>
        </pc:sldLayoutChg>
        <pc:sldLayoutChg chg="del">
          <pc:chgData name="Doddy Christianto" userId="b381d376-f97f-406b-82d9-ca7090b5f342" providerId="ADAL" clId="{49EA8922-03BC-42D1-8242-F25B63947064}" dt="2023-02-07T02:25:14.980" v="356" actId="47"/>
          <pc:sldLayoutMkLst>
            <pc:docMk/>
            <pc:sldMasterMk cId="1022355100" sldId="2147483765"/>
            <pc:sldLayoutMk cId="117088447" sldId="2147483776"/>
          </pc:sldLayoutMkLst>
        </pc:sldLayoutChg>
      </pc:sldMasterChg>
      <pc:sldMasterChg chg="addSldLayout delSldLayout modSldLayout">
        <pc:chgData name="Doddy Christianto" userId="b381d376-f97f-406b-82d9-ca7090b5f342" providerId="ADAL" clId="{49EA8922-03BC-42D1-8242-F25B63947064}" dt="2023-02-07T03:23:51.763" v="1467" actId="2696"/>
        <pc:sldMasterMkLst>
          <pc:docMk/>
          <pc:sldMasterMk cId="2832953113" sldId="2147483777"/>
        </pc:sldMasterMkLst>
        <pc:sldLayoutChg chg="addSp modSp mod">
          <pc:chgData name="Doddy Christianto" userId="b381d376-f97f-406b-82d9-ca7090b5f342" providerId="ADAL" clId="{49EA8922-03BC-42D1-8242-F25B63947064}" dt="2023-02-07T02:32:28.847" v="385" actId="1076"/>
          <pc:sldLayoutMkLst>
            <pc:docMk/>
            <pc:sldMasterMk cId="2832953113" sldId="2147483777"/>
            <pc:sldLayoutMk cId="659510912" sldId="2147483779"/>
          </pc:sldLayoutMkLst>
          <pc:spChg chg="mod">
            <ac:chgData name="Doddy Christianto" userId="b381d376-f97f-406b-82d9-ca7090b5f342" providerId="ADAL" clId="{49EA8922-03BC-42D1-8242-F25B63947064}" dt="2023-02-07T02:32:11.507" v="382" actId="1076"/>
            <ac:spMkLst>
              <pc:docMk/>
              <pc:sldMasterMk cId="2832953113" sldId="2147483777"/>
              <pc:sldLayoutMk cId="659510912" sldId="2147483779"/>
              <ac:spMk id="7" creationId="{F77C6748-6720-2E44-8FD1-095F2733CC76}"/>
            </ac:spMkLst>
          </pc:spChg>
          <pc:spChg chg="mod">
            <ac:chgData name="Doddy Christianto" userId="b381d376-f97f-406b-82d9-ca7090b5f342" providerId="ADAL" clId="{49EA8922-03BC-42D1-8242-F25B63947064}" dt="2023-02-07T02:32:08.495" v="381" actId="14100"/>
            <ac:spMkLst>
              <pc:docMk/>
              <pc:sldMasterMk cId="2832953113" sldId="2147483777"/>
              <pc:sldLayoutMk cId="659510912" sldId="2147483779"/>
              <ac:spMk id="8" creationId="{0745D4FA-8087-44E3-8A3A-CFF04CE83918}"/>
            </ac:spMkLst>
          </pc:spChg>
          <pc:picChg chg="add mod">
            <ac:chgData name="Doddy Christianto" userId="b381d376-f97f-406b-82d9-ca7090b5f342" providerId="ADAL" clId="{49EA8922-03BC-42D1-8242-F25B63947064}" dt="2023-02-07T02:32:28.847" v="385" actId="1076"/>
            <ac:picMkLst>
              <pc:docMk/>
              <pc:sldMasterMk cId="2832953113" sldId="2147483777"/>
              <pc:sldLayoutMk cId="659510912" sldId="2147483779"/>
              <ac:picMk id="3" creationId="{306E2472-28CE-4F49-4042-ED444F08DC5C}"/>
            </ac:picMkLst>
          </pc:picChg>
        </pc:sldLayoutChg>
        <pc:sldLayoutChg chg="addSp modSp">
          <pc:chgData name="Doddy Christianto" userId="b381d376-f97f-406b-82d9-ca7090b5f342" providerId="ADAL" clId="{49EA8922-03BC-42D1-8242-F25B63947064}" dt="2023-02-07T02:32:33.907" v="386"/>
          <pc:sldLayoutMkLst>
            <pc:docMk/>
            <pc:sldMasterMk cId="2832953113" sldId="2147483777"/>
            <pc:sldLayoutMk cId="1507615445" sldId="2147483780"/>
          </pc:sldLayoutMkLst>
          <pc:picChg chg="add mod">
            <ac:chgData name="Doddy Christianto" userId="b381d376-f97f-406b-82d9-ca7090b5f342" providerId="ADAL" clId="{49EA8922-03BC-42D1-8242-F25B63947064}" dt="2023-02-07T02:32:33.907" v="386"/>
            <ac:picMkLst>
              <pc:docMk/>
              <pc:sldMasterMk cId="2832953113" sldId="2147483777"/>
              <pc:sldLayoutMk cId="1507615445" sldId="2147483780"/>
              <ac:picMk id="2" creationId="{7F88D752-8625-0EE4-5DEC-A983C54FF16F}"/>
            </ac:picMkLst>
          </pc:picChg>
        </pc:sldLayoutChg>
        <pc:sldLayoutChg chg="addSp modSp">
          <pc:chgData name="Doddy Christianto" userId="b381d376-f97f-406b-82d9-ca7090b5f342" providerId="ADAL" clId="{49EA8922-03BC-42D1-8242-F25B63947064}" dt="2023-02-07T02:32:36.899" v="387"/>
          <pc:sldLayoutMkLst>
            <pc:docMk/>
            <pc:sldMasterMk cId="2832953113" sldId="2147483777"/>
            <pc:sldLayoutMk cId="561420279" sldId="2147483781"/>
          </pc:sldLayoutMkLst>
          <pc:picChg chg="add mod">
            <ac:chgData name="Doddy Christianto" userId="b381d376-f97f-406b-82d9-ca7090b5f342" providerId="ADAL" clId="{49EA8922-03BC-42D1-8242-F25B63947064}" dt="2023-02-07T02:32:36.899" v="387"/>
            <ac:picMkLst>
              <pc:docMk/>
              <pc:sldMasterMk cId="2832953113" sldId="2147483777"/>
              <pc:sldLayoutMk cId="561420279" sldId="2147483781"/>
              <ac:picMk id="2" creationId="{D9E252F6-430D-392F-9F51-A17E42A9582C}"/>
            </ac:picMkLst>
          </pc:picChg>
        </pc:sldLayoutChg>
        <pc:sldLayoutChg chg="del">
          <pc:chgData name="Doddy Christianto" userId="b381d376-f97f-406b-82d9-ca7090b5f342" providerId="ADAL" clId="{49EA8922-03BC-42D1-8242-F25B63947064}" dt="2023-02-07T02:32:44.248" v="388" actId="2696"/>
          <pc:sldLayoutMkLst>
            <pc:docMk/>
            <pc:sldMasterMk cId="2832953113" sldId="2147483777"/>
            <pc:sldLayoutMk cId="810161147" sldId="2147483782"/>
          </pc:sldLayoutMkLst>
        </pc:sldLayoutChg>
        <pc:sldLayoutChg chg="addSp modSp mod">
          <pc:chgData name="Doddy Christianto" userId="b381d376-f97f-406b-82d9-ca7090b5f342" providerId="ADAL" clId="{49EA8922-03BC-42D1-8242-F25B63947064}" dt="2023-02-07T02:32:52.741" v="390" actId="1076"/>
          <pc:sldLayoutMkLst>
            <pc:docMk/>
            <pc:sldMasterMk cId="2832953113" sldId="2147483777"/>
            <pc:sldLayoutMk cId="3557867797" sldId="2147483783"/>
          </pc:sldLayoutMkLst>
          <pc:picChg chg="add mod">
            <ac:chgData name="Doddy Christianto" userId="b381d376-f97f-406b-82d9-ca7090b5f342" providerId="ADAL" clId="{49EA8922-03BC-42D1-8242-F25B63947064}" dt="2023-02-07T02:32:52.741" v="390" actId="1076"/>
            <ac:picMkLst>
              <pc:docMk/>
              <pc:sldMasterMk cId="2832953113" sldId="2147483777"/>
              <pc:sldLayoutMk cId="3557867797" sldId="2147483783"/>
              <ac:picMk id="2" creationId="{A14848A1-E3EC-5931-6C9D-C2A6F3F3A0E2}"/>
            </ac:picMkLst>
          </pc:picChg>
        </pc:sldLayoutChg>
        <pc:sldLayoutChg chg="del">
          <pc:chgData name="Doddy Christianto" userId="b381d376-f97f-406b-82d9-ca7090b5f342" providerId="ADAL" clId="{49EA8922-03BC-42D1-8242-F25B63947064}" dt="2023-02-07T02:38:56.292" v="441" actId="2696"/>
          <pc:sldLayoutMkLst>
            <pc:docMk/>
            <pc:sldMasterMk cId="2832953113" sldId="2147483777"/>
            <pc:sldLayoutMk cId="269517756" sldId="2147483785"/>
          </pc:sldLayoutMkLst>
        </pc:sldLayoutChg>
        <pc:sldLayoutChg chg="delSp del mod">
          <pc:chgData name="Doddy Christianto" userId="b381d376-f97f-406b-82d9-ca7090b5f342" providerId="ADAL" clId="{49EA8922-03BC-42D1-8242-F25B63947064}" dt="2023-02-07T03:23:51.763" v="1467" actId="2696"/>
          <pc:sldLayoutMkLst>
            <pc:docMk/>
            <pc:sldMasterMk cId="2832953113" sldId="2147483777"/>
            <pc:sldLayoutMk cId="2477046858" sldId="2147483815"/>
          </pc:sldLayoutMkLst>
          <pc:spChg chg="del">
            <ac:chgData name="Doddy Christianto" userId="b381d376-f97f-406b-82d9-ca7090b5f342" providerId="ADAL" clId="{49EA8922-03BC-42D1-8242-F25B63947064}" dt="2023-02-07T02:35:56.758" v="417" actId="478"/>
            <ac:spMkLst>
              <pc:docMk/>
              <pc:sldMasterMk cId="2832953113" sldId="2147483777"/>
              <pc:sldLayoutMk cId="2477046858" sldId="2147483815"/>
              <ac:spMk id="6" creationId="{5BB2E7D4-9789-42E3-98AD-6CD5851AB449}"/>
            </ac:spMkLst>
          </pc:spChg>
        </pc:sldLayoutChg>
        <pc:sldLayoutChg chg="addSp delSp modSp new del mod">
          <pc:chgData name="Doddy Christianto" userId="b381d376-f97f-406b-82d9-ca7090b5f342" providerId="ADAL" clId="{49EA8922-03BC-42D1-8242-F25B63947064}" dt="2023-02-07T02:38:06.498" v="430" actId="2696"/>
          <pc:sldLayoutMkLst>
            <pc:docMk/>
            <pc:sldMasterMk cId="2832953113" sldId="2147483777"/>
            <pc:sldLayoutMk cId="261597146" sldId="2147483816"/>
          </pc:sldLayoutMkLst>
          <pc:spChg chg="del">
            <ac:chgData name="Doddy Christianto" userId="b381d376-f97f-406b-82d9-ca7090b5f342" providerId="ADAL" clId="{49EA8922-03BC-42D1-8242-F25B63947064}" dt="2023-02-07T02:34:18.703" v="398" actId="478"/>
            <ac:spMkLst>
              <pc:docMk/>
              <pc:sldMasterMk cId="2832953113" sldId="2147483777"/>
              <pc:sldLayoutMk cId="261597146" sldId="2147483816"/>
              <ac:spMk id="2" creationId="{05ED3D7C-1CEE-5B03-A1C4-F08AF47118F7}"/>
            </ac:spMkLst>
          </pc:spChg>
          <pc:spChg chg="add del mod">
            <ac:chgData name="Doddy Christianto" userId="b381d376-f97f-406b-82d9-ca7090b5f342" providerId="ADAL" clId="{49EA8922-03BC-42D1-8242-F25B63947064}" dt="2023-02-07T02:34:15.306" v="397"/>
            <ac:spMkLst>
              <pc:docMk/>
              <pc:sldMasterMk cId="2832953113" sldId="2147483777"/>
              <pc:sldLayoutMk cId="261597146" sldId="2147483816"/>
              <ac:spMk id="4" creationId="{300AC98E-874E-71C5-17F8-AA521FDAB3DF}"/>
            </ac:spMkLst>
          </pc:spChg>
          <pc:spChg chg="add del mod">
            <ac:chgData name="Doddy Christianto" userId="b381d376-f97f-406b-82d9-ca7090b5f342" providerId="ADAL" clId="{49EA8922-03BC-42D1-8242-F25B63947064}" dt="2023-02-07T02:34:14.872" v="396"/>
            <ac:spMkLst>
              <pc:docMk/>
              <pc:sldMasterMk cId="2832953113" sldId="2147483777"/>
              <pc:sldLayoutMk cId="261597146" sldId="2147483816"/>
              <ac:spMk id="7" creationId="{EB81FE93-D4B1-0380-04B9-511D90EA99E9}"/>
            </ac:spMkLst>
          </pc:spChg>
          <pc:spChg chg="add del mod">
            <ac:chgData name="Doddy Christianto" userId="b381d376-f97f-406b-82d9-ca7090b5f342" providerId="ADAL" clId="{49EA8922-03BC-42D1-8242-F25B63947064}" dt="2023-02-07T02:35:41.296" v="414" actId="478"/>
            <ac:spMkLst>
              <pc:docMk/>
              <pc:sldMasterMk cId="2832953113" sldId="2147483777"/>
              <pc:sldLayoutMk cId="261597146" sldId="2147483816"/>
              <ac:spMk id="11" creationId="{2F2E14AA-471C-7278-CF8B-3287501A7345}"/>
            </ac:spMkLst>
          </pc:spChg>
          <pc:picChg chg="add del mod">
            <ac:chgData name="Doddy Christianto" userId="b381d376-f97f-406b-82d9-ca7090b5f342" providerId="ADAL" clId="{49EA8922-03BC-42D1-8242-F25B63947064}" dt="2023-02-07T02:34:15.306" v="397"/>
            <ac:picMkLst>
              <pc:docMk/>
              <pc:sldMasterMk cId="2832953113" sldId="2147483777"/>
              <pc:sldLayoutMk cId="261597146" sldId="2147483816"/>
              <ac:picMk id="3" creationId="{BE7FC874-D226-65AB-2469-8493B11C6D7F}"/>
            </ac:picMkLst>
          </pc:picChg>
          <pc:picChg chg="add del mod">
            <ac:chgData name="Doddy Christianto" userId="b381d376-f97f-406b-82d9-ca7090b5f342" providerId="ADAL" clId="{49EA8922-03BC-42D1-8242-F25B63947064}" dt="2023-02-07T02:34:15.306" v="397"/>
            <ac:picMkLst>
              <pc:docMk/>
              <pc:sldMasterMk cId="2832953113" sldId="2147483777"/>
              <pc:sldLayoutMk cId="261597146" sldId="2147483816"/>
              <ac:picMk id="5" creationId="{F824846E-6880-26F9-AE04-8D8E95700CC2}"/>
            </ac:picMkLst>
          </pc:picChg>
          <pc:picChg chg="add del mod">
            <ac:chgData name="Doddy Christianto" userId="b381d376-f97f-406b-82d9-ca7090b5f342" providerId="ADAL" clId="{49EA8922-03BC-42D1-8242-F25B63947064}" dt="2023-02-07T02:34:14.872" v="396"/>
            <ac:picMkLst>
              <pc:docMk/>
              <pc:sldMasterMk cId="2832953113" sldId="2147483777"/>
              <pc:sldLayoutMk cId="261597146" sldId="2147483816"/>
              <ac:picMk id="6" creationId="{C2190DB6-2026-FF52-8C81-CB9FEF499F1B}"/>
            </ac:picMkLst>
          </pc:picChg>
          <pc:picChg chg="add del mod">
            <ac:chgData name="Doddy Christianto" userId="b381d376-f97f-406b-82d9-ca7090b5f342" providerId="ADAL" clId="{49EA8922-03BC-42D1-8242-F25B63947064}" dt="2023-02-07T02:34:14.872" v="396"/>
            <ac:picMkLst>
              <pc:docMk/>
              <pc:sldMasterMk cId="2832953113" sldId="2147483777"/>
              <pc:sldLayoutMk cId="261597146" sldId="2147483816"/>
              <ac:picMk id="8" creationId="{F7D4649E-74ED-B3C6-6E5C-8639F8A7BD97}"/>
            </ac:picMkLst>
          </pc:picChg>
          <pc:picChg chg="add del mod">
            <ac:chgData name="Doddy Christianto" userId="b381d376-f97f-406b-82d9-ca7090b5f342" providerId="ADAL" clId="{49EA8922-03BC-42D1-8242-F25B63947064}" dt="2023-02-07T02:35:04.341" v="406"/>
            <ac:picMkLst>
              <pc:docMk/>
              <pc:sldMasterMk cId="2832953113" sldId="2147483777"/>
              <pc:sldLayoutMk cId="261597146" sldId="2147483816"/>
              <ac:picMk id="9" creationId="{8C528646-C295-5C37-4A2C-B65D4417D778}"/>
            </ac:picMkLst>
          </pc:picChg>
          <pc:picChg chg="add mod">
            <ac:chgData name="Doddy Christianto" userId="b381d376-f97f-406b-82d9-ca7090b5f342" providerId="ADAL" clId="{49EA8922-03BC-42D1-8242-F25B63947064}" dt="2023-02-07T02:35:53.745" v="416" actId="14100"/>
            <ac:picMkLst>
              <pc:docMk/>
              <pc:sldMasterMk cId="2832953113" sldId="2147483777"/>
              <pc:sldLayoutMk cId="261597146" sldId="2147483816"/>
              <ac:picMk id="10" creationId="{928A306F-467B-9619-9818-6467C65817D2}"/>
            </ac:picMkLst>
          </pc:picChg>
          <pc:picChg chg="add mod">
            <ac:chgData name="Doddy Christianto" userId="b381d376-f97f-406b-82d9-ca7090b5f342" providerId="ADAL" clId="{49EA8922-03BC-42D1-8242-F25B63947064}" dt="2023-02-07T02:35:47.812" v="415" actId="1076"/>
            <ac:picMkLst>
              <pc:docMk/>
              <pc:sldMasterMk cId="2832953113" sldId="2147483777"/>
              <pc:sldLayoutMk cId="261597146" sldId="2147483816"/>
              <ac:picMk id="12" creationId="{5B49A051-8F89-72E8-2134-09DFB0F3CF26}"/>
            </ac:picMkLst>
          </pc:picChg>
        </pc:sldLayoutChg>
        <pc:sldLayoutChg chg="addSp delSp modSp add del mod modTransition">
          <pc:chgData name="Doddy Christianto" userId="b381d376-f97f-406b-82d9-ca7090b5f342" providerId="ADAL" clId="{49EA8922-03BC-42D1-8242-F25B63947064}" dt="2023-02-07T02:38:02.939" v="429" actId="2696"/>
          <pc:sldLayoutMkLst>
            <pc:docMk/>
            <pc:sldMasterMk cId="2832953113" sldId="2147483777"/>
            <pc:sldLayoutMk cId="3718003450" sldId="2147483817"/>
          </pc:sldLayoutMkLst>
          <pc:picChg chg="add mod">
            <ac:chgData name="Doddy Christianto" userId="b381d376-f97f-406b-82d9-ca7090b5f342" providerId="ADAL" clId="{49EA8922-03BC-42D1-8242-F25B63947064}" dt="2023-02-07T02:36:26.863" v="420"/>
            <ac:picMkLst>
              <pc:docMk/>
              <pc:sldMasterMk cId="2832953113" sldId="2147483777"/>
              <pc:sldLayoutMk cId="3718003450" sldId="2147483817"/>
              <ac:picMk id="2" creationId="{5608D4B4-4CD5-1916-C15C-A9306A55CD21}"/>
            </ac:picMkLst>
          </pc:picChg>
          <pc:picChg chg="del">
            <ac:chgData name="Doddy Christianto" userId="b381d376-f97f-406b-82d9-ca7090b5f342" providerId="ADAL" clId="{49EA8922-03BC-42D1-8242-F25B63947064}" dt="2023-02-07T02:37:59.461" v="428" actId="21"/>
            <ac:picMkLst>
              <pc:docMk/>
              <pc:sldMasterMk cId="2832953113" sldId="2147483777"/>
              <pc:sldLayoutMk cId="3718003450" sldId="2147483817"/>
              <ac:picMk id="12" creationId="{5B49A051-8F89-72E8-2134-09DFB0F3CF26}"/>
            </ac:picMkLst>
          </pc:picChg>
        </pc:sldLayoutChg>
        <pc:sldLayoutChg chg="addSp modSp add mod modTransition">
          <pc:chgData name="Doddy Christianto" userId="b381d376-f97f-406b-82d9-ca7090b5f342" providerId="ADAL" clId="{49EA8922-03BC-42D1-8242-F25B63947064}" dt="2023-02-07T02:36:29.553" v="421"/>
          <pc:sldLayoutMkLst>
            <pc:docMk/>
            <pc:sldMasterMk cId="2832953113" sldId="2147483777"/>
            <pc:sldLayoutMk cId="251180170" sldId="2147483818"/>
          </pc:sldLayoutMkLst>
          <pc:picChg chg="add mod">
            <ac:chgData name="Doddy Christianto" userId="b381d376-f97f-406b-82d9-ca7090b5f342" providerId="ADAL" clId="{49EA8922-03BC-42D1-8242-F25B63947064}" dt="2023-02-07T02:36:29.553" v="421"/>
            <ac:picMkLst>
              <pc:docMk/>
              <pc:sldMasterMk cId="2832953113" sldId="2147483777"/>
              <pc:sldLayoutMk cId="251180170" sldId="2147483818"/>
              <ac:picMk id="2" creationId="{A2D08E77-C42F-4599-54A9-8B1856FAA7C6}"/>
            </ac:picMkLst>
          </pc:picChg>
        </pc:sldLayoutChg>
        <pc:sldLayoutChg chg="addSp delSp modSp add mod modTransition">
          <pc:chgData name="Doddy Christianto" userId="b381d376-f97f-406b-82d9-ca7090b5f342" providerId="ADAL" clId="{49EA8922-03BC-42D1-8242-F25B63947064}" dt="2023-02-07T02:37:42.529" v="427" actId="1076"/>
          <pc:sldLayoutMkLst>
            <pc:docMk/>
            <pc:sldMasterMk cId="2832953113" sldId="2147483777"/>
            <pc:sldLayoutMk cId="2012360049" sldId="2147483819"/>
          </pc:sldLayoutMkLst>
          <pc:picChg chg="add mod">
            <ac:chgData name="Doddy Christianto" userId="b381d376-f97f-406b-82d9-ca7090b5f342" providerId="ADAL" clId="{49EA8922-03BC-42D1-8242-F25B63947064}" dt="2023-02-07T02:37:42.529" v="427" actId="1076"/>
            <ac:picMkLst>
              <pc:docMk/>
              <pc:sldMasterMk cId="2832953113" sldId="2147483777"/>
              <pc:sldLayoutMk cId="2012360049" sldId="2147483819"/>
              <ac:picMk id="2" creationId="{D28E98BA-2390-9F25-44A5-773AFD8E259B}"/>
            </ac:picMkLst>
          </pc:picChg>
          <pc:picChg chg="del">
            <ac:chgData name="Doddy Christianto" userId="b381d376-f97f-406b-82d9-ca7090b5f342" providerId="ADAL" clId="{49EA8922-03BC-42D1-8242-F25B63947064}" dt="2023-02-07T02:37:23.767" v="423" actId="478"/>
            <ac:picMkLst>
              <pc:docMk/>
              <pc:sldMasterMk cId="2832953113" sldId="2147483777"/>
              <pc:sldLayoutMk cId="2012360049" sldId="2147483819"/>
              <ac:picMk id="1028" creationId="{00000000-0000-0000-0000-000000000000}"/>
            </ac:picMkLst>
          </pc:picChg>
        </pc:sldLayoutChg>
        <pc:sldLayoutChg chg="addSp delSp modSp add mod modTransition">
          <pc:chgData name="Doddy Christianto" userId="b381d376-f97f-406b-82d9-ca7090b5f342" providerId="ADAL" clId="{49EA8922-03BC-42D1-8242-F25B63947064}" dt="2023-02-07T02:38:17.199" v="434" actId="1076"/>
          <pc:sldLayoutMkLst>
            <pc:docMk/>
            <pc:sldMasterMk cId="2832953113" sldId="2147483777"/>
            <pc:sldLayoutMk cId="1527421012" sldId="2147483820"/>
          </pc:sldLayoutMkLst>
          <pc:picChg chg="add mod">
            <ac:chgData name="Doddy Christianto" userId="b381d376-f97f-406b-82d9-ca7090b5f342" providerId="ADAL" clId="{49EA8922-03BC-42D1-8242-F25B63947064}" dt="2023-02-07T02:38:17.199" v="434" actId="1076"/>
            <ac:picMkLst>
              <pc:docMk/>
              <pc:sldMasterMk cId="2832953113" sldId="2147483777"/>
              <pc:sldLayoutMk cId="1527421012" sldId="2147483820"/>
              <ac:picMk id="2" creationId="{E336B27F-0F78-A757-4E7B-6CD0CD0B087C}"/>
            </ac:picMkLst>
          </pc:picChg>
          <pc:picChg chg="del">
            <ac:chgData name="Doddy Christianto" userId="b381d376-f97f-406b-82d9-ca7090b5f342" providerId="ADAL" clId="{49EA8922-03BC-42D1-8242-F25B63947064}" dt="2023-02-07T02:38:12.955" v="432" actId="478"/>
            <ac:picMkLst>
              <pc:docMk/>
              <pc:sldMasterMk cId="2832953113" sldId="2147483777"/>
              <pc:sldLayoutMk cId="1527421012" sldId="2147483820"/>
              <ac:picMk id="1028" creationId="{00000000-0000-0000-0000-000000000000}"/>
            </ac:picMkLst>
          </pc:picChg>
        </pc:sldLayoutChg>
        <pc:sldLayoutChg chg="addSp delSp modSp add mod modTransition">
          <pc:chgData name="Doddy Christianto" userId="b381d376-f97f-406b-82d9-ca7090b5f342" providerId="ADAL" clId="{49EA8922-03BC-42D1-8242-F25B63947064}" dt="2023-02-07T02:38:30.798" v="437"/>
          <pc:sldLayoutMkLst>
            <pc:docMk/>
            <pc:sldMasterMk cId="2832953113" sldId="2147483777"/>
            <pc:sldLayoutMk cId="2453386054" sldId="2147483821"/>
          </pc:sldLayoutMkLst>
          <pc:picChg chg="add mod">
            <ac:chgData name="Doddy Christianto" userId="b381d376-f97f-406b-82d9-ca7090b5f342" providerId="ADAL" clId="{49EA8922-03BC-42D1-8242-F25B63947064}" dt="2023-02-07T02:38:30.798" v="437"/>
            <ac:picMkLst>
              <pc:docMk/>
              <pc:sldMasterMk cId="2832953113" sldId="2147483777"/>
              <pc:sldLayoutMk cId="2453386054" sldId="2147483821"/>
              <ac:picMk id="3" creationId="{ABEE54A1-4CD0-9B71-E649-BE2E9C54377E}"/>
            </ac:picMkLst>
          </pc:picChg>
          <pc:picChg chg="del">
            <ac:chgData name="Doddy Christianto" userId="b381d376-f97f-406b-82d9-ca7090b5f342" providerId="ADAL" clId="{49EA8922-03BC-42D1-8242-F25B63947064}" dt="2023-02-07T02:38:29.512" v="436" actId="478"/>
            <ac:picMkLst>
              <pc:docMk/>
              <pc:sldMasterMk cId="2832953113" sldId="2147483777"/>
              <pc:sldLayoutMk cId="2453386054" sldId="2147483821"/>
              <ac:picMk id="1028" creationId="{00000000-0000-0000-0000-000000000000}"/>
            </ac:picMkLst>
          </pc:picChg>
        </pc:sldLayoutChg>
        <pc:sldLayoutChg chg="addSp delSp modSp add mod modTransition">
          <pc:chgData name="Doddy Christianto" userId="b381d376-f97f-406b-82d9-ca7090b5f342" providerId="ADAL" clId="{49EA8922-03BC-42D1-8242-F25B63947064}" dt="2023-02-07T02:38:45.141" v="440"/>
          <pc:sldLayoutMkLst>
            <pc:docMk/>
            <pc:sldMasterMk cId="2832953113" sldId="2147483777"/>
            <pc:sldLayoutMk cId="4117340174" sldId="2147483822"/>
          </pc:sldLayoutMkLst>
          <pc:picChg chg="del">
            <ac:chgData name="Doddy Christianto" userId="b381d376-f97f-406b-82d9-ca7090b5f342" providerId="ADAL" clId="{49EA8922-03BC-42D1-8242-F25B63947064}" dt="2023-02-07T02:38:44.689" v="439" actId="478"/>
            <ac:picMkLst>
              <pc:docMk/>
              <pc:sldMasterMk cId="2832953113" sldId="2147483777"/>
              <pc:sldLayoutMk cId="4117340174" sldId="2147483822"/>
              <ac:picMk id="3" creationId="{ABEE54A1-4CD0-9B71-E649-BE2E9C54377E}"/>
            </ac:picMkLst>
          </pc:picChg>
          <pc:picChg chg="add mod">
            <ac:chgData name="Doddy Christianto" userId="b381d376-f97f-406b-82d9-ca7090b5f342" providerId="ADAL" clId="{49EA8922-03BC-42D1-8242-F25B63947064}" dt="2023-02-07T02:38:45.141" v="440"/>
            <ac:picMkLst>
              <pc:docMk/>
              <pc:sldMasterMk cId="2832953113" sldId="2147483777"/>
              <pc:sldLayoutMk cId="4117340174" sldId="2147483822"/>
              <ac:picMk id="4" creationId="{F3E639F7-3285-7FB5-DF2C-C6411781B45C}"/>
            </ac:picMkLst>
          </pc:picChg>
        </pc:sldLayoutChg>
        <pc:sldLayoutChg chg="addSp modSp new mod">
          <pc:chgData name="Doddy Christianto" userId="b381d376-f97f-406b-82d9-ca7090b5f342" providerId="ADAL" clId="{49EA8922-03BC-42D1-8242-F25B63947064}" dt="2023-02-07T02:47:26.299" v="516"/>
          <pc:sldLayoutMkLst>
            <pc:docMk/>
            <pc:sldMasterMk cId="2832953113" sldId="2147483777"/>
            <pc:sldLayoutMk cId="2532411670" sldId="2147483823"/>
          </pc:sldLayoutMkLst>
          <pc:spChg chg="add mod">
            <ac:chgData name="Doddy Christianto" userId="b381d376-f97f-406b-82d9-ca7090b5f342" providerId="ADAL" clId="{49EA8922-03BC-42D1-8242-F25B63947064}" dt="2023-02-07T02:47:26.299" v="516"/>
            <ac:spMkLst>
              <pc:docMk/>
              <pc:sldMasterMk cId="2832953113" sldId="2147483777"/>
              <pc:sldLayoutMk cId="2532411670" sldId="2147483823"/>
              <ac:spMk id="3" creationId="{CB351C14-4F1E-69F8-66D0-43CA2278E8CB}"/>
            </ac:spMkLst>
          </pc:spChg>
          <pc:spChg chg="add mod">
            <ac:chgData name="Doddy Christianto" userId="b381d376-f97f-406b-82d9-ca7090b5f342" providerId="ADAL" clId="{49EA8922-03BC-42D1-8242-F25B63947064}" dt="2023-02-07T02:47:26.299" v="516"/>
            <ac:spMkLst>
              <pc:docMk/>
              <pc:sldMasterMk cId="2832953113" sldId="2147483777"/>
              <pc:sldLayoutMk cId="2532411670" sldId="2147483823"/>
              <ac:spMk id="4" creationId="{B2DB3D5E-393F-37C6-A104-36DE2CCAB79A}"/>
            </ac:spMkLst>
          </pc:spChg>
          <pc:picChg chg="add mod">
            <ac:chgData name="Doddy Christianto" userId="b381d376-f97f-406b-82d9-ca7090b5f342" providerId="ADAL" clId="{49EA8922-03BC-42D1-8242-F25B63947064}" dt="2023-02-07T02:47:26.299" v="516"/>
            <ac:picMkLst>
              <pc:docMk/>
              <pc:sldMasterMk cId="2832953113" sldId="2147483777"/>
              <pc:sldLayoutMk cId="2532411670" sldId="2147483823"/>
              <ac:picMk id="5" creationId="{B5E929B3-9946-5A65-DBF2-B93594729B08}"/>
            </ac:picMkLst>
          </pc:picChg>
        </pc:sldLayoutChg>
        <pc:sldLayoutChg chg="addSp modSp add mod modTransition">
          <pc:chgData name="Doddy Christianto" userId="b381d376-f97f-406b-82d9-ca7090b5f342" providerId="ADAL" clId="{49EA8922-03BC-42D1-8242-F25B63947064}" dt="2023-02-07T02:48:03.374" v="518"/>
          <pc:sldLayoutMkLst>
            <pc:docMk/>
            <pc:sldMasterMk cId="2832953113" sldId="2147483777"/>
            <pc:sldLayoutMk cId="4035118205" sldId="2147483824"/>
          </pc:sldLayoutMkLst>
          <pc:picChg chg="add mod">
            <ac:chgData name="Doddy Christianto" userId="b381d376-f97f-406b-82d9-ca7090b5f342" providerId="ADAL" clId="{49EA8922-03BC-42D1-8242-F25B63947064}" dt="2023-02-07T02:48:03.374" v="518"/>
            <ac:picMkLst>
              <pc:docMk/>
              <pc:sldMasterMk cId="2832953113" sldId="2147483777"/>
              <pc:sldLayoutMk cId="4035118205" sldId="2147483824"/>
              <ac:picMk id="6" creationId="{9E65BB0A-7C85-8F3C-702D-A31AEEB40936}"/>
            </ac:picMkLst>
          </pc:picChg>
        </pc:sldLayoutChg>
      </pc:sldMasterChg>
      <pc:sldMasterChg chg="modSldLayout">
        <pc:chgData name="Doddy Christianto" userId="b381d376-f97f-406b-82d9-ca7090b5f342" providerId="ADAL" clId="{49EA8922-03BC-42D1-8242-F25B63947064}" dt="2023-02-07T02:29:42.420" v="368" actId="1076"/>
        <pc:sldMasterMkLst>
          <pc:docMk/>
          <pc:sldMasterMk cId="3563187309" sldId="2147483795"/>
        </pc:sldMasterMkLst>
        <pc:sldLayoutChg chg="addSp delSp modSp mod">
          <pc:chgData name="Doddy Christianto" userId="b381d376-f97f-406b-82d9-ca7090b5f342" providerId="ADAL" clId="{49EA8922-03BC-42D1-8242-F25B63947064}" dt="2023-02-07T02:29:42.420" v="368" actId="1076"/>
          <pc:sldLayoutMkLst>
            <pc:docMk/>
            <pc:sldMasterMk cId="3563187309" sldId="2147483795"/>
            <pc:sldLayoutMk cId="1415612030" sldId="2147483814"/>
          </pc:sldLayoutMkLst>
          <pc:spChg chg="del">
            <ac:chgData name="Doddy Christianto" userId="b381d376-f97f-406b-82d9-ca7090b5f342" providerId="ADAL" clId="{49EA8922-03BC-42D1-8242-F25B63947064}" dt="2023-02-07T02:29:23.103" v="363" actId="478"/>
            <ac:spMkLst>
              <pc:docMk/>
              <pc:sldMasterMk cId="3563187309" sldId="2147483795"/>
              <pc:sldLayoutMk cId="1415612030" sldId="2147483814"/>
              <ac:spMk id="8" creationId="{00000000-0000-0000-0000-000000000000}"/>
            </ac:spMkLst>
          </pc:spChg>
          <pc:spChg chg="del">
            <ac:chgData name="Doddy Christianto" userId="b381d376-f97f-406b-82d9-ca7090b5f342" providerId="ADAL" clId="{49EA8922-03BC-42D1-8242-F25B63947064}" dt="2023-02-07T02:29:26.080" v="364" actId="478"/>
            <ac:spMkLst>
              <pc:docMk/>
              <pc:sldMasterMk cId="3563187309" sldId="2147483795"/>
              <pc:sldLayoutMk cId="1415612030" sldId="2147483814"/>
              <ac:spMk id="9" creationId="{00000000-0000-0000-0000-000000000000}"/>
            </ac:spMkLst>
          </pc:spChg>
          <pc:picChg chg="add mod">
            <ac:chgData name="Doddy Christianto" userId="b381d376-f97f-406b-82d9-ca7090b5f342" providerId="ADAL" clId="{49EA8922-03BC-42D1-8242-F25B63947064}" dt="2023-02-07T02:29:42.420" v="368" actId="1076"/>
            <ac:picMkLst>
              <pc:docMk/>
              <pc:sldMasterMk cId="3563187309" sldId="2147483795"/>
              <pc:sldLayoutMk cId="1415612030" sldId="2147483814"/>
              <ac:picMk id="3" creationId="{E519FF6E-9BD1-0BE2-07D5-AA7565AF18F3}"/>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38D07C0-EB1F-E74E-AF70-074EAAA88DD5}" type="datetimeFigureOut">
              <a:rPr lang="en-US" smtClean="0"/>
              <a:pPr/>
              <a:t>4/11/2023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4537C43-A11F-A24A-82EA-F0B3E89A1A8F}" type="slidenum">
              <a:rPr lang="en-US" smtClean="0"/>
              <a:pPr/>
              <a:t>‹#›</a:t>
            </a:fld>
            <a:endParaRPr lang="en-US"/>
          </a:p>
        </p:txBody>
      </p:sp>
    </p:spTree>
    <p:extLst>
      <p:ext uri="{BB962C8B-B14F-4D97-AF65-F5344CB8AC3E}">
        <p14:creationId xmlns:p14="http://schemas.microsoft.com/office/powerpoint/2010/main" val="993215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4537C43-A11F-A24A-82EA-F0B3E89A1A8F}" type="slidenum">
              <a:rPr lang="en-US" smtClean="0"/>
              <a:pPr/>
              <a:t>1</a:t>
            </a:fld>
            <a:endParaRPr lang="en-US"/>
          </a:p>
        </p:txBody>
      </p:sp>
    </p:spTree>
    <p:extLst>
      <p:ext uri="{BB962C8B-B14F-4D97-AF65-F5344CB8AC3E}">
        <p14:creationId xmlns:p14="http://schemas.microsoft.com/office/powerpoint/2010/main" val="3402400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noProof="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37C43-A11F-A24A-82EA-F0B3E89A1A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7014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4537C43-A11F-A24A-82EA-F0B3E89A1A8F}" type="slidenum">
              <a:rPr lang="en-US" smtClean="0"/>
              <a:pPr/>
              <a:t>25</a:t>
            </a:fld>
            <a:endParaRPr lang="en-US"/>
          </a:p>
        </p:txBody>
      </p:sp>
    </p:spTree>
    <p:extLst>
      <p:ext uri="{BB962C8B-B14F-4D97-AF65-F5344CB8AC3E}">
        <p14:creationId xmlns:p14="http://schemas.microsoft.com/office/powerpoint/2010/main" val="2543339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4537C43-A11F-A24A-82EA-F0B3E89A1A8F}" type="slidenum">
              <a:rPr lang="en-US" smtClean="0"/>
              <a:pPr/>
              <a:t>26</a:t>
            </a:fld>
            <a:endParaRPr lang="en-US"/>
          </a:p>
        </p:txBody>
      </p:sp>
    </p:spTree>
    <p:extLst>
      <p:ext uri="{BB962C8B-B14F-4D97-AF65-F5344CB8AC3E}">
        <p14:creationId xmlns:p14="http://schemas.microsoft.com/office/powerpoint/2010/main" val="394268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3" name="Straight Connector 12"/>
          <p:cNvCxnSpPr/>
          <p:nvPr userDrawn="1"/>
        </p:nvCxnSpPr>
        <p:spPr>
          <a:xfrm>
            <a:off x="899592" y="843558"/>
            <a:ext cx="7416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6011336" y="4861198"/>
            <a:ext cx="2304256" cy="230832"/>
          </a:xfrm>
          <a:prstGeom prst="rect">
            <a:avLst/>
          </a:prstGeom>
          <a:noFill/>
        </p:spPr>
        <p:txBody>
          <a:bodyPr wrap="square" rtlCol="0">
            <a:spAutoFit/>
          </a:bodyPr>
          <a:lstStyle/>
          <a:p>
            <a:pPr algn="r"/>
            <a:r>
              <a:rPr lang="en-AU" sz="900">
                <a:solidFill>
                  <a:srgbClr val="192858"/>
                </a:solidFill>
              </a:rPr>
              <a:t>www.eca.edu.au</a:t>
            </a:r>
          </a:p>
        </p:txBody>
      </p:sp>
      <p:cxnSp>
        <p:nvCxnSpPr>
          <p:cNvPr id="16" name="Straight Connector 15"/>
          <p:cNvCxnSpPr>
            <a:cxnSpLocks/>
          </p:cNvCxnSpPr>
          <p:nvPr userDrawn="1"/>
        </p:nvCxnSpPr>
        <p:spPr>
          <a:xfrm>
            <a:off x="3491880" y="5005214"/>
            <a:ext cx="3816424" cy="0"/>
          </a:xfrm>
          <a:prstGeom prst="line">
            <a:avLst/>
          </a:prstGeom>
          <a:ln w="6350">
            <a:solidFill>
              <a:srgbClr val="03BBD2"/>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6416" y="4817790"/>
            <a:ext cx="196480" cy="191264"/>
          </a:xfrm>
          <a:prstGeom prst="rect">
            <a:avLst/>
          </a:prstGeom>
        </p:spPr>
      </p:pic>
      <p:sp>
        <p:nvSpPr>
          <p:cNvPr id="10" name="Rectangle 9">
            <a:extLst>
              <a:ext uri="{FF2B5EF4-FFF2-40B4-BE49-F238E27FC236}">
                <a16:creationId xmlns:a16="http://schemas.microsoft.com/office/drawing/2014/main" id="{6DD44E79-0A10-4707-840D-82F31BA3924E}"/>
              </a:ext>
            </a:extLst>
          </p:cNvPr>
          <p:cNvSpPr/>
          <p:nvPr userDrawn="1"/>
        </p:nvSpPr>
        <p:spPr>
          <a:xfrm>
            <a:off x="377376" y="0"/>
            <a:ext cx="289848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1"/>
          <p:cNvSpPr>
            <a:spLocks noGrp="1"/>
          </p:cNvSpPr>
          <p:nvPr>
            <p:ph type="title"/>
          </p:nvPr>
        </p:nvSpPr>
        <p:spPr>
          <a:xfrm>
            <a:off x="521391" y="339502"/>
            <a:ext cx="2016225" cy="619465"/>
          </a:xfrm>
          <a:prstGeom prst="rect">
            <a:avLst/>
          </a:prstGeom>
        </p:spPr>
        <p:txBody>
          <a:bodyPr/>
          <a:lstStyle>
            <a:lvl1pPr algn="l">
              <a:defRPr sz="1800" b="1">
                <a:solidFill>
                  <a:srgbClr val="192858"/>
                </a:solidFill>
              </a:defRPr>
            </a:lvl1pPr>
          </a:lstStyle>
          <a:p>
            <a:r>
              <a:rPr lang="en-US"/>
              <a:t>Click to edit Master title style</a:t>
            </a:r>
            <a:endParaRPr lang="en-AU"/>
          </a:p>
        </p:txBody>
      </p:sp>
    </p:spTree>
    <p:extLst>
      <p:ext uri="{BB962C8B-B14F-4D97-AF65-F5344CB8AC3E}">
        <p14:creationId xmlns:p14="http://schemas.microsoft.com/office/powerpoint/2010/main" val="2295527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27" name="Picture 3" descr="C:\Users\a1ft\Desktop\03082021\APIC_PPT\ECANewPPTAPIC.png"/>
          <p:cNvPicPr>
            <a:picLocks noChangeAspect="1" noChangeArrowheads="1"/>
          </p:cNvPicPr>
          <p:nvPr userDrawn="1"/>
        </p:nvPicPr>
        <p:blipFill>
          <a:blip r:embed="rId2"/>
          <a:srcRect/>
          <a:stretch>
            <a:fillRect/>
          </a:stretch>
        </p:blipFill>
        <p:spPr bwMode="auto">
          <a:xfrm>
            <a:off x="0" y="4314825"/>
            <a:ext cx="9144000" cy="828675"/>
          </a:xfrm>
          <a:prstGeom prst="rect">
            <a:avLst/>
          </a:prstGeom>
          <a:noFill/>
        </p:spPr>
      </p:pic>
      <p:pic>
        <p:nvPicPr>
          <p:cNvPr id="1028" name="Picture 4" descr="C:\Users\a1ft\Desktop\03082021\APIC_PPT\123.png"/>
          <p:cNvPicPr>
            <a:picLocks noChangeAspect="1" noChangeArrowheads="1"/>
          </p:cNvPicPr>
          <p:nvPr userDrawn="1"/>
        </p:nvPicPr>
        <p:blipFill>
          <a:blip r:embed="rId3"/>
          <a:srcRect/>
          <a:stretch>
            <a:fillRect/>
          </a:stretch>
        </p:blipFill>
        <p:spPr bwMode="auto">
          <a:xfrm>
            <a:off x="435428" y="4380291"/>
            <a:ext cx="1082652" cy="572709"/>
          </a:xfrm>
          <a:prstGeom prst="rect">
            <a:avLst/>
          </a:prstGeom>
          <a:noFill/>
        </p:spPr>
      </p:pic>
      <p:pic>
        <p:nvPicPr>
          <p:cNvPr id="2" name="Picture 1">
            <a:extLst>
              <a:ext uri="{FF2B5EF4-FFF2-40B4-BE49-F238E27FC236}">
                <a16:creationId xmlns:a16="http://schemas.microsoft.com/office/drawing/2014/main" id="{A2D08E77-C42F-4599-54A9-8B1856FAA7C6}"/>
              </a:ext>
            </a:extLst>
          </p:cNvPr>
          <p:cNvPicPr>
            <a:picLocks noChangeAspect="1"/>
          </p:cNvPicPr>
          <p:nvPr userDrawn="1"/>
        </p:nvPicPr>
        <p:blipFill>
          <a:blip r:embed="rId4"/>
          <a:stretch>
            <a:fillRect/>
          </a:stretch>
        </p:blipFill>
        <p:spPr>
          <a:xfrm>
            <a:off x="178184" y="231173"/>
            <a:ext cx="1333116" cy="612385"/>
          </a:xfrm>
          <a:prstGeom prst="rect">
            <a:avLst/>
          </a:prstGeom>
        </p:spPr>
      </p:pic>
    </p:spTree>
    <p:extLst>
      <p:ext uri="{BB962C8B-B14F-4D97-AF65-F5344CB8AC3E}">
        <p14:creationId xmlns:p14="http://schemas.microsoft.com/office/powerpoint/2010/main" val="251180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27" name="Picture 3" descr="C:\Users\a1ft\Desktop\03082021\APIC_PPT\ECANewPPTAPIC.png"/>
          <p:cNvPicPr>
            <a:picLocks noChangeAspect="1" noChangeArrowheads="1"/>
          </p:cNvPicPr>
          <p:nvPr userDrawn="1"/>
        </p:nvPicPr>
        <p:blipFill>
          <a:blip r:embed="rId2"/>
          <a:srcRect/>
          <a:stretch>
            <a:fillRect/>
          </a:stretch>
        </p:blipFill>
        <p:spPr bwMode="auto">
          <a:xfrm>
            <a:off x="0" y="4314825"/>
            <a:ext cx="9144000" cy="828675"/>
          </a:xfrm>
          <a:prstGeom prst="rect">
            <a:avLst/>
          </a:prstGeom>
          <a:noFill/>
        </p:spPr>
      </p:pic>
      <p:pic>
        <p:nvPicPr>
          <p:cNvPr id="2" name="Picture 1">
            <a:extLst>
              <a:ext uri="{FF2B5EF4-FFF2-40B4-BE49-F238E27FC236}">
                <a16:creationId xmlns:a16="http://schemas.microsoft.com/office/drawing/2014/main" id="{A2D08E77-C42F-4599-54A9-8B1856FAA7C6}"/>
              </a:ext>
            </a:extLst>
          </p:cNvPr>
          <p:cNvPicPr>
            <a:picLocks noChangeAspect="1"/>
          </p:cNvPicPr>
          <p:nvPr userDrawn="1"/>
        </p:nvPicPr>
        <p:blipFill>
          <a:blip r:embed="rId3"/>
          <a:stretch>
            <a:fillRect/>
          </a:stretch>
        </p:blipFill>
        <p:spPr>
          <a:xfrm>
            <a:off x="178184" y="231173"/>
            <a:ext cx="1333116" cy="612385"/>
          </a:xfrm>
          <a:prstGeom prst="rect">
            <a:avLst/>
          </a:prstGeom>
        </p:spPr>
      </p:pic>
      <p:pic>
        <p:nvPicPr>
          <p:cNvPr id="3" name="Picture 2" descr="C:\Users\a1ft\Desktop\Pack\CHS.png">
            <a:extLst>
              <a:ext uri="{FF2B5EF4-FFF2-40B4-BE49-F238E27FC236}">
                <a16:creationId xmlns:a16="http://schemas.microsoft.com/office/drawing/2014/main" id="{ABEE54A1-4CD0-9B71-E649-BE2E9C54377E}"/>
              </a:ext>
            </a:extLst>
          </p:cNvPr>
          <p:cNvPicPr>
            <a:picLocks noChangeAspect="1" noChangeArrowheads="1"/>
          </p:cNvPicPr>
          <p:nvPr userDrawn="1"/>
        </p:nvPicPr>
        <p:blipFill>
          <a:blip r:embed="rId4" cstate="print"/>
          <a:srcRect/>
          <a:stretch>
            <a:fillRect/>
          </a:stretch>
        </p:blipFill>
        <p:spPr bwMode="auto">
          <a:xfrm>
            <a:off x="609653" y="4441561"/>
            <a:ext cx="976378" cy="504058"/>
          </a:xfrm>
          <a:prstGeom prst="rect">
            <a:avLst/>
          </a:prstGeom>
          <a:noFill/>
        </p:spPr>
      </p:pic>
    </p:spTree>
    <p:extLst>
      <p:ext uri="{BB962C8B-B14F-4D97-AF65-F5344CB8AC3E}">
        <p14:creationId xmlns:p14="http://schemas.microsoft.com/office/powerpoint/2010/main" val="2453386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027" name="Picture 3" descr="C:\Users\a1ft\Desktop\03082021\APIC_PPT\ECANewPPTAPIC.png"/>
          <p:cNvPicPr>
            <a:picLocks noChangeAspect="1" noChangeArrowheads="1"/>
          </p:cNvPicPr>
          <p:nvPr userDrawn="1"/>
        </p:nvPicPr>
        <p:blipFill>
          <a:blip r:embed="rId2"/>
          <a:srcRect/>
          <a:stretch>
            <a:fillRect/>
          </a:stretch>
        </p:blipFill>
        <p:spPr bwMode="auto">
          <a:xfrm>
            <a:off x="0" y="4314825"/>
            <a:ext cx="9144000" cy="828675"/>
          </a:xfrm>
          <a:prstGeom prst="rect">
            <a:avLst/>
          </a:prstGeom>
          <a:noFill/>
        </p:spPr>
      </p:pic>
      <p:pic>
        <p:nvPicPr>
          <p:cNvPr id="2" name="Picture 1">
            <a:extLst>
              <a:ext uri="{FF2B5EF4-FFF2-40B4-BE49-F238E27FC236}">
                <a16:creationId xmlns:a16="http://schemas.microsoft.com/office/drawing/2014/main" id="{A2D08E77-C42F-4599-54A9-8B1856FAA7C6}"/>
              </a:ext>
            </a:extLst>
          </p:cNvPr>
          <p:cNvPicPr>
            <a:picLocks noChangeAspect="1"/>
          </p:cNvPicPr>
          <p:nvPr userDrawn="1"/>
        </p:nvPicPr>
        <p:blipFill>
          <a:blip r:embed="rId3"/>
          <a:stretch>
            <a:fillRect/>
          </a:stretch>
        </p:blipFill>
        <p:spPr>
          <a:xfrm>
            <a:off x="178184" y="231173"/>
            <a:ext cx="1333116" cy="612385"/>
          </a:xfrm>
          <a:prstGeom prst="rect">
            <a:avLst/>
          </a:prstGeom>
        </p:spPr>
      </p:pic>
      <p:pic>
        <p:nvPicPr>
          <p:cNvPr id="4" name="Picture 2" descr="C:\Users\a1ft\Desktop\Pack\heli-color.png">
            <a:extLst>
              <a:ext uri="{FF2B5EF4-FFF2-40B4-BE49-F238E27FC236}">
                <a16:creationId xmlns:a16="http://schemas.microsoft.com/office/drawing/2014/main" id="{F3E639F7-3285-7FB5-DF2C-C6411781B45C}"/>
              </a:ext>
            </a:extLst>
          </p:cNvPr>
          <p:cNvPicPr>
            <a:picLocks noChangeAspect="1" noChangeArrowheads="1"/>
          </p:cNvPicPr>
          <p:nvPr userDrawn="1"/>
        </p:nvPicPr>
        <p:blipFill>
          <a:blip r:embed="rId4" cstate="print"/>
          <a:srcRect/>
          <a:stretch>
            <a:fillRect/>
          </a:stretch>
        </p:blipFill>
        <p:spPr bwMode="auto">
          <a:xfrm>
            <a:off x="534126" y="4314825"/>
            <a:ext cx="940107" cy="710661"/>
          </a:xfrm>
          <a:prstGeom prst="rect">
            <a:avLst/>
          </a:prstGeom>
          <a:noFill/>
        </p:spPr>
      </p:pic>
    </p:spTree>
    <p:extLst>
      <p:ext uri="{BB962C8B-B14F-4D97-AF65-F5344CB8AC3E}">
        <p14:creationId xmlns:p14="http://schemas.microsoft.com/office/powerpoint/2010/main" val="4117340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56E2E-0DDF-B98F-930E-068EACF925D3}"/>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endParaRPr lang="en-AU"/>
          </a:p>
        </p:txBody>
      </p:sp>
      <p:sp>
        <p:nvSpPr>
          <p:cNvPr id="3" name="Rectangle 2">
            <a:extLst>
              <a:ext uri="{FF2B5EF4-FFF2-40B4-BE49-F238E27FC236}">
                <a16:creationId xmlns:a16="http://schemas.microsoft.com/office/drawing/2014/main" id="{CB351C14-4F1E-69F8-66D0-43CA2278E8CB}"/>
              </a:ext>
            </a:extLst>
          </p:cNvPr>
          <p:cNvSpPr/>
          <p:nvPr userDrawn="1"/>
        </p:nvSpPr>
        <p:spPr>
          <a:xfrm>
            <a:off x="0" y="4786411"/>
            <a:ext cx="9144000" cy="35708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2DB3D5E-393F-37C6-A104-36DE2CCAB79A}"/>
              </a:ext>
            </a:extLst>
          </p:cNvPr>
          <p:cNvSpPr txBox="1"/>
          <p:nvPr userDrawn="1"/>
        </p:nvSpPr>
        <p:spPr>
          <a:xfrm>
            <a:off x="6547363" y="4893750"/>
            <a:ext cx="2304256" cy="246221"/>
          </a:xfrm>
          <a:prstGeom prst="rect">
            <a:avLst/>
          </a:prstGeom>
          <a:noFill/>
        </p:spPr>
        <p:txBody>
          <a:bodyPr wrap="square" rtlCol="0">
            <a:spAutoFit/>
          </a:bodyPr>
          <a:lstStyle/>
          <a:p>
            <a:pPr algn="r"/>
            <a:r>
              <a:rPr lang="en-AU" sz="1000">
                <a:solidFill>
                  <a:srgbClr val="192858"/>
                </a:solidFill>
              </a:rPr>
              <a:t>www.eca.edu.au</a:t>
            </a:r>
          </a:p>
        </p:txBody>
      </p:sp>
      <p:pic>
        <p:nvPicPr>
          <p:cNvPr id="5" name="Picture 4">
            <a:extLst>
              <a:ext uri="{FF2B5EF4-FFF2-40B4-BE49-F238E27FC236}">
                <a16:creationId xmlns:a16="http://schemas.microsoft.com/office/drawing/2014/main" id="{B5E929B3-9946-5A65-DBF2-B93594729B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8302" y="4868240"/>
            <a:ext cx="196480" cy="191264"/>
          </a:xfrm>
          <a:prstGeom prst="rect">
            <a:avLst/>
          </a:prstGeom>
        </p:spPr>
      </p:pic>
    </p:spTree>
    <p:extLst>
      <p:ext uri="{BB962C8B-B14F-4D97-AF65-F5344CB8AC3E}">
        <p14:creationId xmlns:p14="http://schemas.microsoft.com/office/powerpoint/2010/main" val="2532411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56E2E-0DDF-B98F-930E-068EACF925D3}"/>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endParaRPr lang="en-AU"/>
          </a:p>
        </p:txBody>
      </p:sp>
      <p:sp>
        <p:nvSpPr>
          <p:cNvPr id="3" name="Rectangle 2">
            <a:extLst>
              <a:ext uri="{FF2B5EF4-FFF2-40B4-BE49-F238E27FC236}">
                <a16:creationId xmlns:a16="http://schemas.microsoft.com/office/drawing/2014/main" id="{CB351C14-4F1E-69F8-66D0-43CA2278E8CB}"/>
              </a:ext>
            </a:extLst>
          </p:cNvPr>
          <p:cNvSpPr/>
          <p:nvPr userDrawn="1"/>
        </p:nvSpPr>
        <p:spPr>
          <a:xfrm>
            <a:off x="0" y="4786411"/>
            <a:ext cx="9144000" cy="35708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2DB3D5E-393F-37C6-A104-36DE2CCAB79A}"/>
              </a:ext>
            </a:extLst>
          </p:cNvPr>
          <p:cNvSpPr txBox="1"/>
          <p:nvPr userDrawn="1"/>
        </p:nvSpPr>
        <p:spPr>
          <a:xfrm>
            <a:off x="6547363" y="4893750"/>
            <a:ext cx="2304256" cy="246221"/>
          </a:xfrm>
          <a:prstGeom prst="rect">
            <a:avLst/>
          </a:prstGeom>
          <a:noFill/>
        </p:spPr>
        <p:txBody>
          <a:bodyPr wrap="square" rtlCol="0">
            <a:spAutoFit/>
          </a:bodyPr>
          <a:lstStyle/>
          <a:p>
            <a:pPr algn="r"/>
            <a:r>
              <a:rPr lang="en-AU" sz="1000">
                <a:solidFill>
                  <a:srgbClr val="192858"/>
                </a:solidFill>
              </a:rPr>
              <a:t>www.eca.edu.au</a:t>
            </a:r>
          </a:p>
        </p:txBody>
      </p:sp>
      <p:pic>
        <p:nvPicPr>
          <p:cNvPr id="5" name="Picture 4">
            <a:extLst>
              <a:ext uri="{FF2B5EF4-FFF2-40B4-BE49-F238E27FC236}">
                <a16:creationId xmlns:a16="http://schemas.microsoft.com/office/drawing/2014/main" id="{B5E929B3-9946-5A65-DBF2-B93594729B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8302" y="4868240"/>
            <a:ext cx="196480" cy="191264"/>
          </a:xfrm>
          <a:prstGeom prst="rect">
            <a:avLst/>
          </a:prstGeom>
        </p:spPr>
      </p:pic>
      <p:pic>
        <p:nvPicPr>
          <p:cNvPr id="6" name="Picture 5">
            <a:extLst>
              <a:ext uri="{FF2B5EF4-FFF2-40B4-BE49-F238E27FC236}">
                <a16:creationId xmlns:a16="http://schemas.microsoft.com/office/drawing/2014/main" id="{9E65BB0A-7C85-8F3C-702D-A31AEEB40936}"/>
              </a:ext>
            </a:extLst>
          </p:cNvPr>
          <p:cNvPicPr>
            <a:picLocks noChangeAspect="1"/>
          </p:cNvPicPr>
          <p:nvPr userDrawn="1"/>
        </p:nvPicPr>
        <p:blipFill>
          <a:blip r:embed="rId3"/>
          <a:stretch>
            <a:fillRect/>
          </a:stretch>
        </p:blipFill>
        <p:spPr>
          <a:xfrm>
            <a:off x="178184" y="231173"/>
            <a:ext cx="1333116" cy="612385"/>
          </a:xfrm>
          <a:prstGeom prst="rect">
            <a:avLst/>
          </a:prstGeom>
        </p:spPr>
      </p:pic>
    </p:spTree>
    <p:extLst>
      <p:ext uri="{BB962C8B-B14F-4D97-AF65-F5344CB8AC3E}">
        <p14:creationId xmlns:p14="http://schemas.microsoft.com/office/powerpoint/2010/main" val="4035118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1 | Corporate">
    <p:spTree>
      <p:nvGrpSpPr>
        <p:cNvPr id="1" name=""/>
        <p:cNvGrpSpPr/>
        <p:nvPr/>
      </p:nvGrpSpPr>
      <p:grpSpPr>
        <a:xfrm>
          <a:off x="0" y="0"/>
          <a:ext cx="0" cy="0"/>
          <a:chOff x="0" y="0"/>
          <a:chExt cx="0" cy="0"/>
        </a:xfrm>
      </p:grpSpPr>
      <p:sp>
        <p:nvSpPr>
          <p:cNvPr id="6" name="Rectangle 5"/>
          <p:cNvSpPr/>
          <p:nvPr userDrawn="1"/>
        </p:nvSpPr>
        <p:spPr>
          <a:xfrm>
            <a:off x="0" y="1546698"/>
            <a:ext cx="9144000" cy="3596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8271" y="529277"/>
            <a:ext cx="2106745" cy="220860"/>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68622" y="573745"/>
            <a:ext cx="1901750" cy="390867"/>
          </a:xfrm>
          <a:prstGeom prst="rect">
            <a:avLst/>
          </a:prstGeom>
        </p:spPr>
      </p:pic>
      <p:cxnSp>
        <p:nvCxnSpPr>
          <p:cNvPr id="9" name="Straight Connector 8"/>
          <p:cNvCxnSpPr/>
          <p:nvPr userDrawn="1"/>
        </p:nvCxnSpPr>
        <p:spPr>
          <a:xfrm>
            <a:off x="575267" y="3695303"/>
            <a:ext cx="145117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Subtitle 2"/>
          <p:cNvSpPr>
            <a:spLocks noGrp="1"/>
          </p:cNvSpPr>
          <p:nvPr>
            <p:ph type="subTitle" idx="1" hasCustomPrompt="1"/>
          </p:nvPr>
        </p:nvSpPr>
        <p:spPr>
          <a:xfrm>
            <a:off x="467544" y="2311414"/>
            <a:ext cx="8136904" cy="443184"/>
          </a:xfrm>
        </p:spPr>
        <p:txBody>
          <a:bodyPr>
            <a:noAutofit/>
          </a:bodyPr>
          <a:lstStyle>
            <a:lvl1pPr marL="0" indent="0" algn="l">
              <a:lnSpc>
                <a:spcPct val="70000"/>
              </a:lnSpc>
              <a:buNone/>
              <a:defRPr sz="3200" b="1" cap="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Document Title</a:t>
            </a:r>
          </a:p>
        </p:txBody>
      </p:sp>
      <p:sp>
        <p:nvSpPr>
          <p:cNvPr id="11" name="Text Placeholder 3"/>
          <p:cNvSpPr>
            <a:spLocks noGrp="1"/>
          </p:cNvSpPr>
          <p:nvPr>
            <p:ph type="body" sz="quarter" idx="12" hasCustomPrompt="1"/>
          </p:nvPr>
        </p:nvSpPr>
        <p:spPr>
          <a:xfrm>
            <a:off x="466725" y="2822290"/>
            <a:ext cx="8154988" cy="735013"/>
          </a:xfrm>
        </p:spPr>
        <p:txBody>
          <a:bodyPr>
            <a:normAutofit/>
          </a:bodyPr>
          <a:lstStyle>
            <a:lvl1pPr marL="0" indent="0">
              <a:lnSpc>
                <a:spcPct val="70000"/>
              </a:lnSpc>
              <a:buNone/>
              <a:defRPr sz="2400" b="0">
                <a:solidFill>
                  <a:schemeClr val="bg2"/>
                </a:solidFill>
                <a:latin typeface="+mj-lt"/>
              </a:defRPr>
            </a:lvl1pPr>
          </a:lstStyle>
          <a:p>
            <a:pPr lvl="0"/>
            <a:r>
              <a:rPr lang="en-AU"/>
              <a:t>Subtitle</a:t>
            </a:r>
          </a:p>
        </p:txBody>
      </p:sp>
      <p:sp>
        <p:nvSpPr>
          <p:cNvPr id="12" name="Text Placeholder 5"/>
          <p:cNvSpPr>
            <a:spLocks noGrp="1"/>
          </p:cNvSpPr>
          <p:nvPr>
            <p:ph type="body" sz="quarter" idx="13" hasCustomPrompt="1"/>
          </p:nvPr>
        </p:nvSpPr>
        <p:spPr>
          <a:xfrm>
            <a:off x="470016" y="3695303"/>
            <a:ext cx="8116888" cy="782638"/>
          </a:xfrm>
        </p:spPr>
        <p:txBody>
          <a:bodyPr>
            <a:normAutofit/>
          </a:bodyPr>
          <a:lstStyle>
            <a:lvl1pPr marL="0" indent="0">
              <a:buNone/>
              <a:defRPr sz="1800">
                <a:solidFill>
                  <a:schemeClr val="bg2"/>
                </a:solidFill>
                <a:latin typeface="+mj-lt"/>
              </a:defRPr>
            </a:lvl1pPr>
          </a:lstStyle>
          <a:p>
            <a:pPr lvl="0"/>
            <a:r>
              <a:rPr lang="en-US"/>
              <a:t>Lecturer/Presenter</a:t>
            </a:r>
            <a:endParaRPr lang="en-AU"/>
          </a:p>
        </p:txBody>
      </p:sp>
    </p:spTree>
    <p:extLst>
      <p:ext uri="{BB962C8B-B14F-4D97-AF65-F5344CB8AC3E}">
        <p14:creationId xmlns:p14="http://schemas.microsoft.com/office/powerpoint/2010/main" val="1382234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2 | Corporate">
    <p:spTree>
      <p:nvGrpSpPr>
        <p:cNvPr id="1" name=""/>
        <p:cNvGrpSpPr/>
        <p:nvPr/>
      </p:nvGrpSpPr>
      <p:grpSpPr>
        <a:xfrm>
          <a:off x="0" y="0"/>
          <a:ext cx="0" cy="0"/>
          <a:chOff x="0" y="0"/>
          <a:chExt cx="0" cy="0"/>
        </a:xfrm>
      </p:grpSpPr>
      <p:sp>
        <p:nvSpPr>
          <p:cNvPr id="6" name="Rectangle 5"/>
          <p:cNvSpPr/>
          <p:nvPr userDrawn="1"/>
        </p:nvSpPr>
        <p:spPr>
          <a:xfrm>
            <a:off x="0" y="1716833"/>
            <a:ext cx="9144000" cy="34266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p:cNvCxnSpPr/>
          <p:nvPr userDrawn="1"/>
        </p:nvCxnSpPr>
        <p:spPr>
          <a:xfrm>
            <a:off x="575267" y="3695303"/>
            <a:ext cx="145117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68622" y="573745"/>
            <a:ext cx="1901750" cy="390867"/>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8271" y="529277"/>
            <a:ext cx="2106745" cy="220860"/>
          </a:xfrm>
          <a:prstGeom prst="rect">
            <a:avLst/>
          </a:prstGeom>
        </p:spPr>
      </p:pic>
      <p:sp>
        <p:nvSpPr>
          <p:cNvPr id="10" name="Subtitle 2"/>
          <p:cNvSpPr>
            <a:spLocks noGrp="1"/>
          </p:cNvSpPr>
          <p:nvPr>
            <p:ph type="subTitle" idx="1" hasCustomPrompt="1"/>
          </p:nvPr>
        </p:nvSpPr>
        <p:spPr>
          <a:xfrm>
            <a:off x="467544" y="2311414"/>
            <a:ext cx="8136904" cy="443184"/>
          </a:xfrm>
        </p:spPr>
        <p:txBody>
          <a:bodyPr>
            <a:noAutofit/>
          </a:bodyPr>
          <a:lstStyle>
            <a:lvl1pPr marL="0" indent="0" algn="l">
              <a:lnSpc>
                <a:spcPct val="70000"/>
              </a:lnSpc>
              <a:buNone/>
              <a:defRPr sz="3200" b="1" cap="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Document Title</a:t>
            </a:r>
          </a:p>
        </p:txBody>
      </p:sp>
      <p:sp>
        <p:nvSpPr>
          <p:cNvPr id="11" name="Text Placeholder 3"/>
          <p:cNvSpPr>
            <a:spLocks noGrp="1"/>
          </p:cNvSpPr>
          <p:nvPr>
            <p:ph type="body" sz="quarter" idx="12" hasCustomPrompt="1"/>
          </p:nvPr>
        </p:nvSpPr>
        <p:spPr>
          <a:xfrm>
            <a:off x="466725" y="2822290"/>
            <a:ext cx="8154988" cy="735013"/>
          </a:xfrm>
        </p:spPr>
        <p:txBody>
          <a:bodyPr>
            <a:normAutofit/>
          </a:bodyPr>
          <a:lstStyle>
            <a:lvl1pPr marL="0" indent="0">
              <a:lnSpc>
                <a:spcPct val="70000"/>
              </a:lnSpc>
              <a:buNone/>
              <a:defRPr sz="2400" b="0">
                <a:solidFill>
                  <a:schemeClr val="bg2"/>
                </a:solidFill>
                <a:latin typeface="+mj-lt"/>
              </a:defRPr>
            </a:lvl1pPr>
          </a:lstStyle>
          <a:p>
            <a:pPr lvl="0"/>
            <a:r>
              <a:rPr lang="en-AU"/>
              <a:t>Subtitle</a:t>
            </a:r>
          </a:p>
        </p:txBody>
      </p:sp>
      <p:sp>
        <p:nvSpPr>
          <p:cNvPr id="12" name="Text Placeholder 5"/>
          <p:cNvSpPr>
            <a:spLocks noGrp="1"/>
          </p:cNvSpPr>
          <p:nvPr>
            <p:ph type="body" sz="quarter" idx="13" hasCustomPrompt="1"/>
          </p:nvPr>
        </p:nvSpPr>
        <p:spPr>
          <a:xfrm>
            <a:off x="470016" y="3695303"/>
            <a:ext cx="8116888" cy="782638"/>
          </a:xfrm>
        </p:spPr>
        <p:txBody>
          <a:bodyPr>
            <a:normAutofit/>
          </a:bodyPr>
          <a:lstStyle>
            <a:lvl1pPr marL="0" indent="0">
              <a:buNone/>
              <a:defRPr sz="1800">
                <a:solidFill>
                  <a:schemeClr val="bg2"/>
                </a:solidFill>
                <a:latin typeface="+mj-lt"/>
              </a:defRPr>
            </a:lvl1pPr>
          </a:lstStyle>
          <a:p>
            <a:pPr lvl="0"/>
            <a:r>
              <a:rPr lang="en-US"/>
              <a:t>Lecturer/Presenter</a:t>
            </a:r>
            <a:endParaRPr lang="en-AU"/>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000"/>
            <a:ext cx="9144000" cy="2169414"/>
          </a:xfrm>
          <a:prstGeom prst="rect">
            <a:avLst/>
          </a:prstGeom>
        </p:spPr>
      </p:pic>
    </p:spTree>
    <p:extLst>
      <p:ext uri="{BB962C8B-B14F-4D97-AF65-F5344CB8AC3E}">
        <p14:creationId xmlns:p14="http://schemas.microsoft.com/office/powerpoint/2010/main" val="976669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3 | Corporate">
    <p:spTree>
      <p:nvGrpSpPr>
        <p:cNvPr id="1" name=""/>
        <p:cNvGrpSpPr/>
        <p:nvPr/>
      </p:nvGrpSpPr>
      <p:grpSpPr>
        <a:xfrm>
          <a:off x="0" y="0"/>
          <a:ext cx="0" cy="0"/>
          <a:chOff x="0" y="0"/>
          <a:chExt cx="0" cy="0"/>
        </a:xfrm>
      </p:grpSpPr>
      <p:sp>
        <p:nvSpPr>
          <p:cNvPr id="6" name="Rectangle 5"/>
          <p:cNvSpPr/>
          <p:nvPr userDrawn="1"/>
        </p:nvSpPr>
        <p:spPr>
          <a:xfrm>
            <a:off x="0" y="1716833"/>
            <a:ext cx="9144000" cy="34266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000"/>
            <a:ext cx="9144000" cy="2169414"/>
          </a:xfrm>
          <a:prstGeom prst="rect">
            <a:avLst/>
          </a:prstGeom>
        </p:spPr>
      </p:pic>
      <p:sp>
        <p:nvSpPr>
          <p:cNvPr id="8" name="Subtitle 2"/>
          <p:cNvSpPr>
            <a:spLocks noGrp="1"/>
          </p:cNvSpPr>
          <p:nvPr>
            <p:ph type="subTitle" idx="1" hasCustomPrompt="1"/>
          </p:nvPr>
        </p:nvSpPr>
        <p:spPr>
          <a:xfrm>
            <a:off x="467544" y="2494253"/>
            <a:ext cx="5522265" cy="504056"/>
          </a:xfrm>
        </p:spPr>
        <p:txBody>
          <a:bodyPr>
            <a:noAutofit/>
          </a:bodyPr>
          <a:lstStyle>
            <a:lvl1pPr marL="0" indent="0" algn="l">
              <a:lnSpc>
                <a:spcPct val="70000"/>
              </a:lnSpc>
              <a:buNone/>
              <a:defRPr sz="3200" b="1" cap="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Document Title</a:t>
            </a:r>
          </a:p>
        </p:txBody>
      </p:sp>
      <p:cxnSp>
        <p:nvCxnSpPr>
          <p:cNvPr id="9" name="Straight Connector 8"/>
          <p:cNvCxnSpPr/>
          <p:nvPr userDrawn="1"/>
        </p:nvCxnSpPr>
        <p:spPr>
          <a:xfrm>
            <a:off x="575267" y="3695303"/>
            <a:ext cx="145117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quarter" idx="12" hasCustomPrompt="1"/>
          </p:nvPr>
        </p:nvSpPr>
        <p:spPr>
          <a:xfrm>
            <a:off x="466725" y="3066002"/>
            <a:ext cx="5522949" cy="417420"/>
          </a:xfrm>
        </p:spPr>
        <p:txBody>
          <a:bodyPr>
            <a:normAutofit/>
          </a:bodyPr>
          <a:lstStyle>
            <a:lvl1pPr marL="0" indent="0">
              <a:lnSpc>
                <a:spcPct val="70000"/>
              </a:lnSpc>
              <a:buNone/>
              <a:defRPr sz="2400">
                <a:solidFill>
                  <a:schemeClr val="bg2"/>
                </a:solidFill>
              </a:defRPr>
            </a:lvl1pPr>
          </a:lstStyle>
          <a:p>
            <a:pPr lvl="0"/>
            <a:r>
              <a:rPr lang="en-AU"/>
              <a:t>Subtitle</a:t>
            </a:r>
          </a:p>
        </p:txBody>
      </p:sp>
      <p:sp>
        <p:nvSpPr>
          <p:cNvPr id="11" name="Text Placeholder 5"/>
          <p:cNvSpPr>
            <a:spLocks noGrp="1"/>
          </p:cNvSpPr>
          <p:nvPr>
            <p:ph type="body" sz="quarter" idx="13" hasCustomPrompt="1"/>
          </p:nvPr>
        </p:nvSpPr>
        <p:spPr>
          <a:xfrm>
            <a:off x="470015" y="3695303"/>
            <a:ext cx="5519727" cy="540340"/>
          </a:xfrm>
        </p:spPr>
        <p:txBody>
          <a:bodyPr>
            <a:normAutofit/>
          </a:bodyPr>
          <a:lstStyle>
            <a:lvl1pPr marL="0" indent="0">
              <a:buNone/>
              <a:defRPr sz="1800">
                <a:solidFill>
                  <a:schemeClr val="bg2"/>
                </a:solidFill>
                <a:latin typeface="+mj-lt"/>
              </a:defRPr>
            </a:lvl1pPr>
          </a:lstStyle>
          <a:p>
            <a:pPr lvl="0"/>
            <a:r>
              <a:rPr lang="en-US"/>
              <a:t>Lecturer/Presenter</a:t>
            </a:r>
            <a:endParaRPr lang="en-AU"/>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28419" y="1199380"/>
            <a:ext cx="2752088" cy="2752088"/>
          </a:xfrm>
          <a:prstGeom prst="rect">
            <a:avLst/>
          </a:prstGeom>
        </p:spPr>
      </p:pic>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56486" y="4421307"/>
            <a:ext cx="1423464" cy="149228"/>
          </a:xfrm>
          <a:prstGeom prst="rect">
            <a:avLst/>
          </a:prstGeom>
        </p:spPr>
      </p:pic>
      <p:sp>
        <p:nvSpPr>
          <p:cNvPr id="15" name="Text Placeholder 4"/>
          <p:cNvSpPr>
            <a:spLocks noGrp="1"/>
          </p:cNvSpPr>
          <p:nvPr>
            <p:ph type="body" sz="quarter" idx="14" hasCustomPrompt="1"/>
          </p:nvPr>
        </p:nvSpPr>
        <p:spPr>
          <a:xfrm>
            <a:off x="468504" y="226694"/>
            <a:ext cx="3784112" cy="456288"/>
          </a:xfrm>
        </p:spPr>
        <p:txBody>
          <a:bodyPr>
            <a:noAutofit/>
          </a:bodyPr>
          <a:lstStyle>
            <a:lvl1pPr marL="0" indent="0">
              <a:lnSpc>
                <a:spcPct val="100000"/>
              </a:lnSpc>
              <a:spcBef>
                <a:spcPts val="0"/>
              </a:spcBef>
              <a:buNone/>
              <a:defRPr sz="1500" b="1" baseline="0">
                <a:solidFill>
                  <a:schemeClr val="accent2"/>
                </a:solidFill>
              </a:defRPr>
            </a:lvl1pPr>
          </a:lstStyle>
          <a:p>
            <a:pPr lvl="0"/>
            <a:r>
              <a:rPr lang="en-US" noProof="0"/>
              <a:t>Insert unit/course name here</a:t>
            </a:r>
          </a:p>
          <a:p>
            <a:pPr lvl="0"/>
            <a:r>
              <a:rPr lang="en-US" noProof="0"/>
              <a:t>Insert line number</a:t>
            </a:r>
          </a:p>
        </p:txBody>
      </p:sp>
      <p:sp>
        <p:nvSpPr>
          <p:cNvPr id="16" name="Text Placeholder 4"/>
          <p:cNvSpPr>
            <a:spLocks noGrp="1"/>
          </p:cNvSpPr>
          <p:nvPr>
            <p:ph type="body" sz="quarter" idx="15" hasCustomPrompt="1"/>
          </p:nvPr>
        </p:nvSpPr>
        <p:spPr>
          <a:xfrm>
            <a:off x="472608" y="747178"/>
            <a:ext cx="3781677" cy="205968"/>
          </a:xfrm>
        </p:spPr>
        <p:txBody>
          <a:bodyPr>
            <a:noAutofit/>
          </a:bodyPr>
          <a:lstStyle>
            <a:lvl1pPr marL="0" indent="0">
              <a:buNone/>
              <a:defRPr sz="1500" baseline="0">
                <a:solidFill>
                  <a:schemeClr val="accent2"/>
                </a:solidFill>
              </a:defRPr>
            </a:lvl1pPr>
          </a:lstStyle>
          <a:p>
            <a:pPr lvl="0"/>
            <a:r>
              <a:rPr lang="en-US" noProof="0"/>
              <a:t>XX Month 2018 Week XX</a:t>
            </a:r>
          </a:p>
        </p:txBody>
      </p:sp>
    </p:spTree>
    <p:extLst>
      <p:ext uri="{BB962C8B-B14F-4D97-AF65-F5344CB8AC3E}">
        <p14:creationId xmlns:p14="http://schemas.microsoft.com/office/powerpoint/2010/main" val="333416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5" name="Rectangle 24"/>
          <p:cNvSpPr/>
          <p:nvPr userDrawn="1"/>
        </p:nvSpPr>
        <p:spPr>
          <a:xfrm>
            <a:off x="0" y="1162050"/>
            <a:ext cx="9144000" cy="3981450"/>
          </a:xfrm>
          <a:prstGeom prst="rect">
            <a:avLst/>
          </a:prstGeom>
          <a:solidFill>
            <a:srgbClr val="92D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467544" y="2139702"/>
            <a:ext cx="8136904" cy="504056"/>
          </a:xfrm>
        </p:spPr>
        <p:txBody>
          <a:bodyPr>
            <a:noAutofit/>
          </a:bodyPr>
          <a:lstStyle>
            <a:lvl1pPr marL="0" indent="0" algn="l">
              <a:lnSpc>
                <a:spcPct val="70000"/>
              </a:lnSpc>
              <a:buNone/>
              <a:defRPr sz="3200" b="1" cap="all" baseline="0">
                <a:solidFill>
                  <a:schemeClr val="accent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Section Heading</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68622" y="573745"/>
            <a:ext cx="1901750" cy="390867"/>
          </a:xfrm>
          <a:prstGeom prst="rect">
            <a:avLst/>
          </a:prstGeom>
        </p:spPr>
      </p:pic>
      <p:sp>
        <p:nvSpPr>
          <p:cNvPr id="4" name="Text Placeholder 3"/>
          <p:cNvSpPr>
            <a:spLocks noGrp="1"/>
          </p:cNvSpPr>
          <p:nvPr>
            <p:ph type="body" sz="quarter" idx="12" hasCustomPrompt="1"/>
          </p:nvPr>
        </p:nvSpPr>
        <p:spPr>
          <a:xfrm>
            <a:off x="466725" y="2711450"/>
            <a:ext cx="8154988" cy="735013"/>
          </a:xfrm>
        </p:spPr>
        <p:txBody>
          <a:bodyPr>
            <a:normAutofit/>
          </a:bodyPr>
          <a:lstStyle>
            <a:lvl1pPr marL="0" indent="0">
              <a:lnSpc>
                <a:spcPct val="70000"/>
              </a:lnSpc>
              <a:buNone/>
              <a:defRPr sz="2400">
                <a:solidFill>
                  <a:schemeClr val="accent2"/>
                </a:solidFill>
              </a:defRPr>
            </a:lvl1pPr>
          </a:lstStyle>
          <a:p>
            <a:pPr lvl="0"/>
            <a:r>
              <a:rPr lang="en-AU"/>
              <a:t>Subtitle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6486" y="4421307"/>
            <a:ext cx="1423464" cy="149227"/>
          </a:xfrm>
          <a:prstGeom prst="rect">
            <a:avLst/>
          </a:prstGeom>
        </p:spPr>
      </p:pic>
      <p:sp>
        <p:nvSpPr>
          <p:cNvPr id="12" name="Text Placeholder 4"/>
          <p:cNvSpPr>
            <a:spLocks noGrp="1"/>
          </p:cNvSpPr>
          <p:nvPr>
            <p:ph type="body" sz="quarter" idx="14" hasCustomPrompt="1"/>
          </p:nvPr>
        </p:nvSpPr>
        <p:spPr>
          <a:xfrm>
            <a:off x="468504" y="502030"/>
            <a:ext cx="5436350" cy="371273"/>
          </a:xfrm>
        </p:spPr>
        <p:txBody>
          <a:bodyPr>
            <a:noAutofit/>
          </a:bodyPr>
          <a:lstStyle>
            <a:lvl1pPr marL="0" indent="0">
              <a:lnSpc>
                <a:spcPct val="70000"/>
              </a:lnSpc>
              <a:buNone/>
              <a:defRPr sz="1500" b="1" spc="-20" baseline="0">
                <a:solidFill>
                  <a:schemeClr val="accent2"/>
                </a:solidFill>
              </a:defRPr>
            </a:lvl1pPr>
          </a:lstStyle>
          <a:p>
            <a:pPr lvl="0"/>
            <a:r>
              <a:rPr lang="en-US" noProof="0"/>
              <a:t>Insert unit/course name here</a:t>
            </a:r>
          </a:p>
          <a:p>
            <a:pPr lvl="0"/>
            <a:r>
              <a:rPr lang="en-US"/>
              <a:t>Line #</a:t>
            </a:r>
            <a:endParaRPr lang="en-AU"/>
          </a:p>
        </p:txBody>
      </p:sp>
      <p:sp>
        <p:nvSpPr>
          <p:cNvPr id="13" name="Text Placeholder 4"/>
          <p:cNvSpPr>
            <a:spLocks noGrp="1"/>
          </p:cNvSpPr>
          <p:nvPr>
            <p:ph type="body" sz="quarter" idx="15" hasCustomPrompt="1"/>
          </p:nvPr>
        </p:nvSpPr>
        <p:spPr>
          <a:xfrm>
            <a:off x="466725" y="891536"/>
            <a:ext cx="5437997" cy="195943"/>
          </a:xfrm>
        </p:spPr>
        <p:txBody>
          <a:bodyPr>
            <a:noAutofit/>
          </a:bodyPr>
          <a:lstStyle>
            <a:lvl1pPr marL="0" indent="0">
              <a:buNone/>
              <a:defRPr sz="1200" baseline="0">
                <a:solidFill>
                  <a:schemeClr val="accent2"/>
                </a:solidFill>
              </a:defRPr>
            </a:lvl1pPr>
          </a:lstStyle>
          <a:p>
            <a:pPr lvl="0"/>
            <a:r>
              <a:rPr lang="en-US"/>
              <a:t>XX Month 2018 Week XX</a:t>
            </a:r>
            <a:endParaRPr lang="en-AU"/>
          </a:p>
        </p:txBody>
      </p:sp>
    </p:spTree>
    <p:extLst>
      <p:ext uri="{BB962C8B-B14F-4D97-AF65-F5344CB8AC3E}">
        <p14:creationId xmlns:p14="http://schemas.microsoft.com/office/powerpoint/2010/main" val="2833553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ey 1">
    <p:bg>
      <p:bgPr>
        <a:solidFill>
          <a:srgbClr val="F1F1F1"/>
        </a:solidFill>
        <a:effectLst/>
      </p:bgPr>
    </p:bg>
    <p:spTree>
      <p:nvGrpSpPr>
        <p:cNvPr id="1" name=""/>
        <p:cNvGrpSpPr/>
        <p:nvPr/>
      </p:nvGrpSpPr>
      <p:grpSpPr>
        <a:xfrm>
          <a:off x="0" y="0"/>
          <a:ext cx="0" cy="0"/>
          <a:chOff x="0" y="0"/>
          <a:chExt cx="0" cy="0"/>
        </a:xfrm>
      </p:grpSpPr>
      <p:sp>
        <p:nvSpPr>
          <p:cNvPr id="14" name="Text Placeholder 20"/>
          <p:cNvSpPr>
            <a:spLocks noGrp="1"/>
          </p:cNvSpPr>
          <p:nvPr>
            <p:ph type="body" sz="quarter" idx="22" hasCustomPrompt="1"/>
          </p:nvPr>
        </p:nvSpPr>
        <p:spPr>
          <a:xfrm>
            <a:off x="468503" y="3823856"/>
            <a:ext cx="8089895" cy="872201"/>
          </a:xfrm>
        </p:spPr>
        <p:txBody>
          <a:bodyPr numCol="1">
            <a:normAutofit/>
          </a:bodyPr>
          <a:lstStyle>
            <a:lvl1pPr marL="171450" marR="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tab pos="180000" algn="l"/>
                <a:tab pos="360000" algn="l"/>
                <a:tab pos="540000" algn="l"/>
                <a:tab pos="720000" algn="l"/>
              </a:tabLst>
              <a:defRPr sz="1800" baseline="0">
                <a:solidFill>
                  <a:schemeClr val="accent2"/>
                </a:solidFill>
                <a:latin typeface="+mn-lt"/>
              </a:defRPr>
            </a:lvl1pPr>
            <a:lvl2pPr>
              <a:tabLst>
                <a:tab pos="180000" algn="l"/>
                <a:tab pos="360000" algn="l"/>
                <a:tab pos="540000" algn="l"/>
                <a:tab pos="720000" algn="l"/>
              </a:tabLst>
              <a:defRPr sz="1800"/>
            </a:lvl2pPr>
            <a:lvl3pPr>
              <a:tabLst>
                <a:tab pos="180000" algn="l"/>
                <a:tab pos="360000" algn="l"/>
                <a:tab pos="540000" algn="l"/>
                <a:tab pos="720000" algn="l"/>
              </a:tabLst>
              <a:defRPr sz="1800"/>
            </a:lvl3pPr>
            <a:lvl4pPr>
              <a:tabLst>
                <a:tab pos="180000" algn="l"/>
                <a:tab pos="360000" algn="l"/>
                <a:tab pos="540000" algn="l"/>
                <a:tab pos="720000" algn="l"/>
              </a:tabLst>
              <a:defRPr sz="1800"/>
            </a:lvl4pPr>
            <a:lvl5pPr>
              <a:defRPr/>
            </a:lvl5pPr>
          </a:lstStyle>
          <a:p>
            <a:pPr lvl="0"/>
            <a:r>
              <a:rPr lang="en-US"/>
              <a:t>Bullet point</a:t>
            </a:r>
          </a:p>
          <a:p>
            <a:pPr lvl="1"/>
            <a:r>
              <a:rPr lang="en-US"/>
              <a:t>Bullet point</a:t>
            </a:r>
          </a:p>
        </p:txBody>
      </p:sp>
      <p:sp>
        <p:nvSpPr>
          <p:cNvPr id="17" name="Text Placeholder 20"/>
          <p:cNvSpPr>
            <a:spLocks noGrp="1"/>
          </p:cNvSpPr>
          <p:nvPr>
            <p:ph type="body" sz="quarter" idx="18" hasCustomPrompt="1"/>
          </p:nvPr>
        </p:nvSpPr>
        <p:spPr>
          <a:xfrm>
            <a:off x="468503" y="2364159"/>
            <a:ext cx="8089895" cy="1007883"/>
          </a:xfrm>
        </p:spPr>
        <p:txBody>
          <a:bodyPr numCol="1">
            <a:normAutofit/>
          </a:bodyPr>
          <a:lstStyle>
            <a:lvl1pPr marL="171450" marR="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tab pos="180000" algn="l"/>
                <a:tab pos="360000" algn="l"/>
                <a:tab pos="540000" algn="l"/>
                <a:tab pos="720000" algn="l"/>
              </a:tabLst>
              <a:defRPr sz="1800" baseline="0">
                <a:solidFill>
                  <a:schemeClr val="accent2"/>
                </a:solidFill>
                <a:latin typeface="+mn-lt"/>
              </a:defRPr>
            </a:lvl1pPr>
            <a:lvl2pPr>
              <a:tabLst>
                <a:tab pos="180000" algn="l"/>
                <a:tab pos="360000" algn="l"/>
                <a:tab pos="540000" algn="l"/>
                <a:tab pos="720000" algn="l"/>
              </a:tabLst>
              <a:defRPr sz="1800"/>
            </a:lvl2pPr>
            <a:lvl3pPr>
              <a:tabLst>
                <a:tab pos="180000" algn="l"/>
                <a:tab pos="360000" algn="l"/>
                <a:tab pos="540000" algn="l"/>
                <a:tab pos="720000" algn="l"/>
              </a:tabLst>
              <a:defRPr sz="1800"/>
            </a:lvl3pPr>
            <a:lvl4pPr>
              <a:tabLst>
                <a:tab pos="180000" algn="l"/>
                <a:tab pos="360000" algn="l"/>
                <a:tab pos="540000" algn="l"/>
                <a:tab pos="720000" algn="l"/>
              </a:tabLst>
              <a:defRPr sz="1800"/>
            </a:lvl4pPr>
            <a:lvl5pPr>
              <a:defRPr/>
            </a:lvl5pPr>
          </a:lstStyle>
          <a:p>
            <a:pPr lvl="0"/>
            <a:r>
              <a:rPr lang="en-US"/>
              <a:t>Bullet point</a:t>
            </a:r>
          </a:p>
          <a:p>
            <a:pPr lvl="1"/>
            <a:r>
              <a:rPr lang="en-US"/>
              <a:t>Bullet point</a:t>
            </a:r>
          </a:p>
          <a:p>
            <a:pPr lvl="2"/>
            <a:r>
              <a:rPr lang="en-US"/>
              <a:t>Bullet point</a:t>
            </a:r>
          </a:p>
          <a:p>
            <a:pPr lvl="2"/>
            <a:endParaRPr lang="en-US"/>
          </a:p>
        </p:txBody>
      </p:sp>
      <p:sp>
        <p:nvSpPr>
          <p:cNvPr id="18" name="Text Placeholder 12"/>
          <p:cNvSpPr>
            <a:spLocks noGrp="1"/>
          </p:cNvSpPr>
          <p:nvPr>
            <p:ph type="body" sz="quarter" idx="16" hasCustomPrompt="1"/>
          </p:nvPr>
        </p:nvSpPr>
        <p:spPr>
          <a:xfrm>
            <a:off x="477838" y="1419646"/>
            <a:ext cx="8103751" cy="381544"/>
          </a:xfrm>
        </p:spPr>
        <p:txBody>
          <a:bodyPr>
            <a:noAutofit/>
          </a:bodyPr>
          <a:lstStyle>
            <a:lvl1pPr marL="0" indent="0">
              <a:lnSpc>
                <a:spcPct val="70000"/>
              </a:lnSpc>
              <a:buNone/>
              <a:defRPr sz="3200" b="1" cap="all" baseline="0">
                <a:solidFill>
                  <a:schemeClr val="accent1"/>
                </a:solidFill>
                <a:latin typeface="+mj-lt"/>
              </a:defRPr>
            </a:lvl1pPr>
            <a:lvl5pPr>
              <a:defRPr/>
            </a:lvl5pPr>
          </a:lstStyle>
          <a:p>
            <a:pPr lvl="0"/>
            <a:r>
              <a:rPr lang="en-US"/>
              <a:t>Heading 1</a:t>
            </a:r>
          </a:p>
        </p:txBody>
      </p:sp>
      <p:sp>
        <p:nvSpPr>
          <p:cNvPr id="19" name="Text Placeholder 12"/>
          <p:cNvSpPr>
            <a:spLocks noGrp="1"/>
          </p:cNvSpPr>
          <p:nvPr>
            <p:ph type="body" sz="quarter" idx="17" hasCustomPrompt="1"/>
          </p:nvPr>
        </p:nvSpPr>
        <p:spPr>
          <a:xfrm>
            <a:off x="477838" y="1986867"/>
            <a:ext cx="8103751" cy="266137"/>
          </a:xfrm>
        </p:spPr>
        <p:txBody>
          <a:bodyPr>
            <a:noAutofit/>
          </a:bodyPr>
          <a:lstStyle>
            <a:lvl1pPr marL="0" indent="0">
              <a:lnSpc>
                <a:spcPct val="70000"/>
              </a:lnSpc>
              <a:buNone/>
              <a:defRPr sz="2400" b="1" cap="none" baseline="0">
                <a:solidFill>
                  <a:schemeClr val="accent1"/>
                </a:solidFill>
                <a:latin typeface="+mj-lt"/>
              </a:defRPr>
            </a:lvl1pPr>
            <a:lvl5pPr>
              <a:defRPr/>
            </a:lvl5pPr>
          </a:lstStyle>
          <a:p>
            <a:pPr lvl="0"/>
            <a:r>
              <a:rPr lang="en-US"/>
              <a:t>Heading 2</a:t>
            </a:r>
          </a:p>
        </p:txBody>
      </p:sp>
      <p:sp>
        <p:nvSpPr>
          <p:cNvPr id="20" name="Text Placeholder 12"/>
          <p:cNvSpPr>
            <a:spLocks noGrp="1"/>
          </p:cNvSpPr>
          <p:nvPr>
            <p:ph type="body" sz="quarter" idx="20" hasCustomPrompt="1"/>
          </p:nvPr>
        </p:nvSpPr>
        <p:spPr>
          <a:xfrm>
            <a:off x="477838" y="3495393"/>
            <a:ext cx="8103751" cy="217625"/>
          </a:xfrm>
        </p:spPr>
        <p:txBody>
          <a:bodyPr>
            <a:noAutofit/>
          </a:bodyPr>
          <a:lstStyle>
            <a:lvl1pPr marL="0" indent="0">
              <a:lnSpc>
                <a:spcPct val="70000"/>
              </a:lnSpc>
              <a:buNone/>
              <a:defRPr sz="2000" b="1" cap="none" baseline="0">
                <a:solidFill>
                  <a:schemeClr val="accent1"/>
                </a:solidFill>
                <a:latin typeface="+mj-lt"/>
              </a:defRPr>
            </a:lvl1pPr>
            <a:lvl5pPr>
              <a:defRPr/>
            </a:lvl5pPr>
          </a:lstStyle>
          <a:p>
            <a:pPr lvl="0"/>
            <a:r>
              <a:rPr lang="en-US"/>
              <a:t>Heading 3</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26"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27"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noProof="0"/>
              <a:t>XX Month 2018 Week XX</a:t>
            </a:r>
          </a:p>
        </p:txBody>
      </p:sp>
      <p:cxnSp>
        <p:nvCxnSpPr>
          <p:cNvPr id="28" name="Straight Connector 27"/>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320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3" name="Straight Connector 12"/>
          <p:cNvCxnSpPr/>
          <p:nvPr userDrawn="1"/>
        </p:nvCxnSpPr>
        <p:spPr>
          <a:xfrm>
            <a:off x="899592" y="843558"/>
            <a:ext cx="7416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6011336" y="4861198"/>
            <a:ext cx="2304256" cy="230832"/>
          </a:xfrm>
          <a:prstGeom prst="rect">
            <a:avLst/>
          </a:prstGeom>
          <a:noFill/>
        </p:spPr>
        <p:txBody>
          <a:bodyPr wrap="square" rtlCol="0">
            <a:spAutoFit/>
          </a:bodyPr>
          <a:lstStyle/>
          <a:p>
            <a:pPr algn="r"/>
            <a:r>
              <a:rPr lang="en-AU" sz="900">
                <a:solidFill>
                  <a:srgbClr val="192858"/>
                </a:solidFill>
              </a:rPr>
              <a:t>www.eca.edu.au</a:t>
            </a:r>
          </a:p>
        </p:txBody>
      </p:sp>
      <p:cxnSp>
        <p:nvCxnSpPr>
          <p:cNvPr id="16" name="Straight Connector 15"/>
          <p:cNvCxnSpPr/>
          <p:nvPr userDrawn="1"/>
        </p:nvCxnSpPr>
        <p:spPr>
          <a:xfrm>
            <a:off x="575556" y="5005214"/>
            <a:ext cx="6732748" cy="0"/>
          </a:xfrm>
          <a:prstGeom prst="line">
            <a:avLst/>
          </a:prstGeom>
          <a:ln w="6350">
            <a:solidFill>
              <a:srgbClr val="03BBD2"/>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6416" y="4817790"/>
            <a:ext cx="196480" cy="191264"/>
          </a:xfrm>
          <a:prstGeom prst="rect">
            <a:avLst/>
          </a:prstGeom>
        </p:spPr>
      </p:pic>
      <p:sp>
        <p:nvSpPr>
          <p:cNvPr id="8" name="Title 1">
            <a:extLst>
              <a:ext uri="{FF2B5EF4-FFF2-40B4-BE49-F238E27FC236}">
                <a16:creationId xmlns:a16="http://schemas.microsoft.com/office/drawing/2014/main" id="{0745D4FA-8087-44E3-8A3A-CFF04CE83918}"/>
              </a:ext>
            </a:extLst>
          </p:cNvPr>
          <p:cNvSpPr>
            <a:spLocks noGrp="1"/>
          </p:cNvSpPr>
          <p:nvPr>
            <p:ph type="title"/>
          </p:nvPr>
        </p:nvSpPr>
        <p:spPr>
          <a:xfrm>
            <a:off x="1574800" y="290354"/>
            <a:ext cx="7191825" cy="360040"/>
          </a:xfrm>
          <a:prstGeom prst="rect">
            <a:avLst/>
          </a:prstGeom>
        </p:spPr>
        <p:txBody>
          <a:bodyPr/>
          <a:lstStyle>
            <a:lvl1pPr algn="l">
              <a:defRPr sz="1800" b="1">
                <a:solidFill>
                  <a:srgbClr val="192858"/>
                </a:solidFill>
              </a:defRPr>
            </a:lvl1pPr>
          </a:lstStyle>
          <a:p>
            <a:r>
              <a:rPr lang="en-US" dirty="0"/>
              <a:t>Click to edit Master title style</a:t>
            </a:r>
            <a:endParaRPr lang="en-AU" dirty="0"/>
          </a:p>
        </p:txBody>
      </p:sp>
      <p:sp>
        <p:nvSpPr>
          <p:cNvPr id="7" name="Rectangle 6">
            <a:extLst>
              <a:ext uri="{FF2B5EF4-FFF2-40B4-BE49-F238E27FC236}">
                <a16:creationId xmlns:a16="http://schemas.microsoft.com/office/drawing/2014/main" id="{F77C6748-6720-2E44-8FD1-095F2733CC76}"/>
              </a:ext>
            </a:extLst>
          </p:cNvPr>
          <p:cNvSpPr/>
          <p:nvPr userDrawn="1"/>
        </p:nvSpPr>
        <p:spPr>
          <a:xfrm>
            <a:off x="1574800" y="692302"/>
            <a:ext cx="57606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306E2472-28CE-4F49-4042-ED444F08DC5C}"/>
              </a:ext>
            </a:extLst>
          </p:cNvPr>
          <p:cNvPicPr>
            <a:picLocks noChangeAspect="1"/>
          </p:cNvPicPr>
          <p:nvPr userDrawn="1"/>
        </p:nvPicPr>
        <p:blipFill>
          <a:blip r:embed="rId3"/>
          <a:stretch>
            <a:fillRect/>
          </a:stretch>
        </p:blipFill>
        <p:spPr>
          <a:xfrm>
            <a:off x="178184" y="231173"/>
            <a:ext cx="1333116" cy="612385"/>
          </a:xfrm>
          <a:prstGeom prst="rect">
            <a:avLst/>
          </a:prstGeom>
        </p:spPr>
      </p:pic>
    </p:spTree>
    <p:extLst>
      <p:ext uri="{BB962C8B-B14F-4D97-AF65-F5344CB8AC3E}">
        <p14:creationId xmlns:p14="http://schemas.microsoft.com/office/powerpoint/2010/main" val="659510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ey 2">
    <p:bg>
      <p:bgPr>
        <a:solidFill>
          <a:srgbClr val="F1F1F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7"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8"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9" name="Straight Connector 8"/>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20"/>
          <p:cNvSpPr>
            <a:spLocks noGrp="1"/>
          </p:cNvSpPr>
          <p:nvPr>
            <p:ph type="body" sz="quarter" idx="18" hasCustomPrompt="1"/>
          </p:nvPr>
        </p:nvSpPr>
        <p:spPr>
          <a:xfrm>
            <a:off x="477839" y="2372435"/>
            <a:ext cx="8103750" cy="1451419"/>
          </a:xfrm>
        </p:spPr>
        <p:txBody>
          <a:bodyPr numCol="1">
            <a:normAutofit/>
          </a:bodyPr>
          <a:lstStyle>
            <a:lvl1pPr marL="171450" marR="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tab pos="180000" algn="l"/>
                <a:tab pos="360000" algn="l"/>
                <a:tab pos="540000" algn="l"/>
                <a:tab pos="720000" algn="l"/>
              </a:tabLst>
              <a:defRPr sz="1800" baseline="0">
                <a:solidFill>
                  <a:schemeClr val="accent2"/>
                </a:solidFill>
                <a:latin typeface="+mn-lt"/>
              </a:defRPr>
            </a:lvl1pPr>
            <a:lvl2pPr>
              <a:tabLst>
                <a:tab pos="180000" algn="l"/>
                <a:tab pos="360000" algn="l"/>
                <a:tab pos="540000" algn="l"/>
                <a:tab pos="720000" algn="l"/>
              </a:tabLst>
              <a:defRPr sz="1800"/>
            </a:lvl2pPr>
            <a:lvl3pPr>
              <a:tabLst>
                <a:tab pos="180000" algn="l"/>
                <a:tab pos="360000" algn="l"/>
                <a:tab pos="540000" algn="l"/>
                <a:tab pos="720000" algn="l"/>
              </a:tabLst>
              <a:defRPr sz="1800"/>
            </a:lvl3pPr>
            <a:lvl4pPr>
              <a:tabLst>
                <a:tab pos="180000" algn="l"/>
                <a:tab pos="360000" algn="l"/>
                <a:tab pos="540000" algn="l"/>
                <a:tab pos="720000" algn="l"/>
              </a:tabLst>
              <a:defRPr sz="1800"/>
            </a:lvl4pPr>
            <a:lvl5pPr>
              <a:defRPr/>
            </a:lvl5pPr>
          </a:lstStyle>
          <a:p>
            <a:pPr lvl="0"/>
            <a:r>
              <a:rPr lang="en-US"/>
              <a:t>Bullet point</a:t>
            </a:r>
          </a:p>
          <a:p>
            <a:pPr lvl="1"/>
            <a:r>
              <a:rPr lang="en-US"/>
              <a:t>Bullet point</a:t>
            </a:r>
          </a:p>
          <a:p>
            <a:pPr lvl="2"/>
            <a:r>
              <a:rPr lang="en-US"/>
              <a:t>Bullet point</a:t>
            </a:r>
          </a:p>
          <a:p>
            <a:pPr lvl="3"/>
            <a:r>
              <a:rPr lang="en-US"/>
              <a:t>Bullet point</a:t>
            </a:r>
          </a:p>
        </p:txBody>
      </p:sp>
      <p:sp>
        <p:nvSpPr>
          <p:cNvPr id="11" name="Text Placeholder 22"/>
          <p:cNvSpPr>
            <a:spLocks noGrp="1"/>
          </p:cNvSpPr>
          <p:nvPr>
            <p:ph type="body" sz="quarter" idx="19" hasCustomPrompt="1"/>
          </p:nvPr>
        </p:nvSpPr>
        <p:spPr>
          <a:xfrm>
            <a:off x="468503" y="3936878"/>
            <a:ext cx="8113086" cy="734364"/>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1" i="1">
                <a:solidFill>
                  <a:schemeClr val="accent1"/>
                </a:solidFill>
                <a:latin typeface="Georgia" panose="02040502050405020303" pitchFamily="18" charset="0"/>
              </a:defRPr>
            </a:lvl1pPr>
            <a:lvl2pPr marL="4572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lvl2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“Quote/Highlight text goes here”</a:t>
            </a:r>
          </a:p>
        </p:txBody>
      </p:sp>
      <p:sp>
        <p:nvSpPr>
          <p:cNvPr id="12" name="Text Placeholder 12"/>
          <p:cNvSpPr>
            <a:spLocks noGrp="1"/>
          </p:cNvSpPr>
          <p:nvPr>
            <p:ph type="body" sz="quarter" idx="16" hasCustomPrompt="1"/>
          </p:nvPr>
        </p:nvSpPr>
        <p:spPr>
          <a:xfrm>
            <a:off x="477838" y="1405791"/>
            <a:ext cx="8103751" cy="381544"/>
          </a:xfrm>
        </p:spPr>
        <p:txBody>
          <a:bodyPr>
            <a:noAutofit/>
          </a:bodyPr>
          <a:lstStyle>
            <a:lvl1pPr marL="0" indent="0">
              <a:lnSpc>
                <a:spcPct val="70000"/>
              </a:lnSpc>
              <a:buNone/>
              <a:defRPr sz="3200" b="1" cap="all" baseline="0">
                <a:solidFill>
                  <a:schemeClr val="accent1"/>
                </a:solidFill>
                <a:latin typeface="+mj-lt"/>
              </a:defRPr>
            </a:lvl1pPr>
            <a:lvl5pPr>
              <a:defRPr/>
            </a:lvl5pPr>
          </a:lstStyle>
          <a:p>
            <a:pPr lvl="0"/>
            <a:r>
              <a:rPr lang="en-US"/>
              <a:t>Heading 1</a:t>
            </a:r>
          </a:p>
        </p:txBody>
      </p:sp>
      <p:sp>
        <p:nvSpPr>
          <p:cNvPr id="13" name="Text Placeholder 12"/>
          <p:cNvSpPr>
            <a:spLocks noGrp="1"/>
          </p:cNvSpPr>
          <p:nvPr>
            <p:ph type="body" sz="quarter" idx="17" hasCustomPrompt="1"/>
          </p:nvPr>
        </p:nvSpPr>
        <p:spPr>
          <a:xfrm>
            <a:off x="477838" y="1986867"/>
            <a:ext cx="8103751" cy="266137"/>
          </a:xfrm>
        </p:spPr>
        <p:txBody>
          <a:bodyPr>
            <a:noAutofit/>
          </a:bodyPr>
          <a:lstStyle>
            <a:lvl1pPr marL="0" indent="0">
              <a:lnSpc>
                <a:spcPct val="70000"/>
              </a:lnSpc>
              <a:buNone/>
              <a:defRPr sz="2400" b="1" cap="none" baseline="0">
                <a:solidFill>
                  <a:schemeClr val="accent1"/>
                </a:solidFill>
                <a:latin typeface="+mj-lt"/>
              </a:defRPr>
            </a:lvl1pPr>
            <a:lvl5pPr>
              <a:defRPr/>
            </a:lvl5pPr>
          </a:lstStyle>
          <a:p>
            <a:pPr lvl="0"/>
            <a:r>
              <a:rPr lang="en-US"/>
              <a:t>Heading 2</a:t>
            </a:r>
          </a:p>
        </p:txBody>
      </p:sp>
    </p:spTree>
    <p:extLst>
      <p:ext uri="{BB962C8B-B14F-4D97-AF65-F5344CB8AC3E}">
        <p14:creationId xmlns:p14="http://schemas.microsoft.com/office/powerpoint/2010/main" val="3843228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ey 3">
    <p:bg>
      <p:bgPr>
        <a:solidFill>
          <a:srgbClr val="F1F1F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6" hasCustomPrompt="1"/>
          </p:nvPr>
        </p:nvSpPr>
        <p:spPr>
          <a:xfrm>
            <a:off x="477839" y="1552575"/>
            <a:ext cx="7866062" cy="309843"/>
          </a:xfrm>
        </p:spPr>
        <p:txBody>
          <a:bodyPr>
            <a:normAutofit/>
          </a:bodyPr>
          <a:lstStyle>
            <a:lvl1pPr marL="0" indent="0">
              <a:lnSpc>
                <a:spcPct val="70000"/>
              </a:lnSpc>
              <a:buNone/>
              <a:defRPr sz="2700" b="1" cap="all" baseline="0">
                <a:solidFill>
                  <a:schemeClr val="accent1"/>
                </a:solidFill>
                <a:latin typeface="+mj-lt"/>
              </a:defRPr>
            </a:lvl1pPr>
            <a:lvl5pPr>
              <a:defRPr/>
            </a:lvl5pPr>
          </a:lstStyle>
          <a:p>
            <a:pPr lvl="0"/>
            <a:r>
              <a:rPr lang="en-US"/>
              <a:t>Heading 1</a:t>
            </a:r>
          </a:p>
        </p:txBody>
      </p:sp>
      <p:sp>
        <p:nvSpPr>
          <p:cNvPr id="16" name="Text Placeholder 12"/>
          <p:cNvSpPr>
            <a:spLocks noGrp="1"/>
          </p:cNvSpPr>
          <p:nvPr>
            <p:ph type="body" sz="quarter" idx="17" hasCustomPrompt="1"/>
          </p:nvPr>
        </p:nvSpPr>
        <p:spPr>
          <a:xfrm>
            <a:off x="477839" y="2071355"/>
            <a:ext cx="3767707" cy="233963"/>
          </a:xfrm>
        </p:spPr>
        <p:txBody>
          <a:bodyPr numCol="1">
            <a:noAutofit/>
          </a:bodyPr>
          <a:lstStyle>
            <a:lvl1pPr marL="0" indent="0">
              <a:lnSpc>
                <a:spcPct val="70000"/>
              </a:lnSpc>
              <a:buNone/>
              <a:defRPr sz="1700" b="1" cap="none" baseline="0">
                <a:solidFill>
                  <a:schemeClr val="accent1"/>
                </a:solidFill>
                <a:latin typeface="+mj-lt"/>
              </a:defRPr>
            </a:lvl1pPr>
            <a:lvl5pPr>
              <a:defRPr/>
            </a:lvl5pPr>
          </a:lstStyle>
          <a:p>
            <a:pPr lvl="0"/>
            <a:r>
              <a:rPr lang="en-US"/>
              <a:t>Heading 2</a:t>
            </a:r>
          </a:p>
        </p:txBody>
      </p:sp>
      <p:sp>
        <p:nvSpPr>
          <p:cNvPr id="21" name="Text Placeholder 20"/>
          <p:cNvSpPr>
            <a:spLocks noGrp="1"/>
          </p:cNvSpPr>
          <p:nvPr>
            <p:ph type="body" sz="quarter" idx="18" hasCustomPrompt="1"/>
          </p:nvPr>
        </p:nvSpPr>
        <p:spPr>
          <a:xfrm>
            <a:off x="477839" y="2369515"/>
            <a:ext cx="3768725" cy="2212010"/>
          </a:xfrm>
        </p:spPr>
        <p:txBody>
          <a:bodyPr numCol="1">
            <a:normAutofit/>
          </a:bodyPr>
          <a:lstStyle>
            <a:lvl1pPr marL="171450" marR="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tab pos="180000" algn="l"/>
                <a:tab pos="360000" algn="l"/>
                <a:tab pos="540000" algn="l"/>
                <a:tab pos="720000" algn="l"/>
              </a:tabLst>
              <a:defRPr sz="1300" baseline="0">
                <a:solidFill>
                  <a:schemeClr val="accent2"/>
                </a:solidFill>
                <a:latin typeface="+mn-lt"/>
              </a:defRPr>
            </a:lvl1pPr>
            <a:lvl2pPr>
              <a:tabLst>
                <a:tab pos="180000" algn="l"/>
                <a:tab pos="360000" algn="l"/>
                <a:tab pos="540000" algn="l"/>
                <a:tab pos="720000" algn="l"/>
              </a:tabLst>
              <a:defRPr sz="1300"/>
            </a:lvl2pPr>
            <a:lvl3pPr>
              <a:tabLst>
                <a:tab pos="180000" algn="l"/>
                <a:tab pos="360000" algn="l"/>
                <a:tab pos="540000" algn="l"/>
                <a:tab pos="720000" algn="l"/>
              </a:tabLst>
              <a:defRPr sz="1300"/>
            </a:lvl3pPr>
            <a:lvl4pPr>
              <a:tabLst>
                <a:tab pos="180000" algn="l"/>
                <a:tab pos="360000" algn="l"/>
                <a:tab pos="540000" algn="l"/>
                <a:tab pos="720000" algn="l"/>
              </a:tabLst>
              <a:defRPr sz="1300"/>
            </a:lvl4pPr>
            <a:lvl5pPr>
              <a:defRPr/>
            </a:lvl5pPr>
          </a:lstStyle>
          <a:p>
            <a:pPr lvl="0"/>
            <a:r>
              <a:rPr lang="en-US"/>
              <a:t>Bullet point</a:t>
            </a:r>
          </a:p>
          <a:p>
            <a:pPr lvl="1"/>
            <a:r>
              <a:rPr lang="en-US"/>
              <a:t>Bullet point</a:t>
            </a:r>
          </a:p>
          <a:p>
            <a:pPr lvl="2"/>
            <a:r>
              <a:rPr lang="en-US"/>
              <a:t>Bullet point</a:t>
            </a:r>
          </a:p>
          <a:p>
            <a:pPr lvl="3"/>
            <a:r>
              <a:rPr lang="en-US"/>
              <a:t>Bullet point</a:t>
            </a:r>
          </a:p>
        </p:txBody>
      </p:sp>
      <p:sp>
        <p:nvSpPr>
          <p:cNvPr id="12" name="Text Placeholder 12"/>
          <p:cNvSpPr>
            <a:spLocks noGrp="1"/>
          </p:cNvSpPr>
          <p:nvPr>
            <p:ph type="body" sz="quarter" idx="22" hasCustomPrompt="1"/>
          </p:nvPr>
        </p:nvSpPr>
        <p:spPr>
          <a:xfrm>
            <a:off x="4567126" y="2071963"/>
            <a:ext cx="3767707" cy="233963"/>
          </a:xfrm>
        </p:spPr>
        <p:txBody>
          <a:bodyPr numCol="1">
            <a:noAutofit/>
          </a:bodyPr>
          <a:lstStyle>
            <a:lvl1pPr marL="0" indent="0">
              <a:lnSpc>
                <a:spcPct val="70000"/>
              </a:lnSpc>
              <a:buNone/>
              <a:defRPr sz="1700" b="1" cap="none" baseline="0">
                <a:solidFill>
                  <a:schemeClr val="accent1"/>
                </a:solidFill>
                <a:latin typeface="+mj-lt"/>
              </a:defRPr>
            </a:lvl1pPr>
            <a:lvl5pPr>
              <a:defRPr/>
            </a:lvl5pPr>
          </a:lstStyle>
          <a:p>
            <a:pPr lvl="0"/>
            <a:r>
              <a:rPr lang="en-US"/>
              <a:t>Heading 2</a:t>
            </a:r>
          </a:p>
        </p:txBody>
      </p:sp>
      <p:sp>
        <p:nvSpPr>
          <p:cNvPr id="14" name="Text Placeholder 20"/>
          <p:cNvSpPr>
            <a:spLocks noGrp="1"/>
          </p:cNvSpPr>
          <p:nvPr>
            <p:ph type="body" sz="quarter" idx="23" hasCustomPrompt="1"/>
          </p:nvPr>
        </p:nvSpPr>
        <p:spPr>
          <a:xfrm>
            <a:off x="4567126" y="2369514"/>
            <a:ext cx="3768725" cy="2212011"/>
          </a:xfrm>
        </p:spPr>
        <p:txBody>
          <a:bodyPr numCol="1">
            <a:noAutofit/>
          </a:bodyPr>
          <a:lstStyle>
            <a:lvl1pPr marL="171450" indent="-171450">
              <a:buFont typeface="Arial" panose="020B0604020202020204" pitchFamily="34" charset="0"/>
              <a:buChar char="•"/>
              <a:defRPr sz="1300" baseline="0">
                <a:solidFill>
                  <a:schemeClr val="accent2"/>
                </a:solidFill>
              </a:defRPr>
            </a:lvl1pPr>
            <a:lvl5pPr>
              <a:defRPr/>
            </a:lvl5pPr>
          </a:lstStyle>
          <a:p>
            <a:pPr lvl="0"/>
            <a:r>
              <a:rPr lang="en-US"/>
              <a:t>Bullet point</a:t>
            </a:r>
          </a:p>
          <a:p>
            <a:pPr lvl="1"/>
            <a:r>
              <a:rPr lang="en-US"/>
              <a:t>Bullet point</a:t>
            </a:r>
          </a:p>
          <a:p>
            <a:pPr lvl="2"/>
            <a:r>
              <a:rPr lang="en-US"/>
              <a:t>Bullet point</a:t>
            </a:r>
          </a:p>
          <a:p>
            <a:pPr lvl="3"/>
            <a:r>
              <a:rPr lang="en-US"/>
              <a:t>Bullet point</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17"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20"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22" name="Straight Connector 21"/>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642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ey 4">
    <p:bg>
      <p:bgPr>
        <a:solidFill>
          <a:srgbClr val="F1F1F1"/>
        </a:solidFill>
        <a:effectLst/>
      </p:bgPr>
    </p:bg>
    <p:spTree>
      <p:nvGrpSpPr>
        <p:cNvPr id="1" name=""/>
        <p:cNvGrpSpPr/>
        <p:nvPr/>
      </p:nvGrpSpPr>
      <p:grpSpPr>
        <a:xfrm>
          <a:off x="0" y="0"/>
          <a:ext cx="0" cy="0"/>
          <a:chOff x="0" y="0"/>
          <a:chExt cx="0" cy="0"/>
        </a:xfrm>
      </p:grpSpPr>
      <p:sp>
        <p:nvSpPr>
          <p:cNvPr id="18" name="Text Placeholder 12"/>
          <p:cNvSpPr>
            <a:spLocks noGrp="1"/>
          </p:cNvSpPr>
          <p:nvPr>
            <p:ph type="body" sz="quarter" idx="16" hasCustomPrompt="1"/>
          </p:nvPr>
        </p:nvSpPr>
        <p:spPr>
          <a:xfrm>
            <a:off x="3920463" y="1419647"/>
            <a:ext cx="4654953" cy="370227"/>
          </a:xfrm>
        </p:spPr>
        <p:txBody>
          <a:bodyPr>
            <a:noAutofit/>
          </a:bodyPr>
          <a:lstStyle>
            <a:lvl1pPr marL="0" indent="0">
              <a:lnSpc>
                <a:spcPct val="70000"/>
              </a:lnSpc>
              <a:buNone/>
              <a:defRPr sz="3200" b="1" cap="all" baseline="0">
                <a:solidFill>
                  <a:schemeClr val="accent1"/>
                </a:solidFill>
                <a:latin typeface="+mj-lt"/>
              </a:defRPr>
            </a:lvl1pPr>
            <a:lvl5pPr>
              <a:defRPr/>
            </a:lvl5pPr>
          </a:lstStyle>
          <a:p>
            <a:pPr lvl="0"/>
            <a:r>
              <a:rPr lang="en-US"/>
              <a:t>Heading 1</a:t>
            </a:r>
          </a:p>
        </p:txBody>
      </p:sp>
      <p:sp>
        <p:nvSpPr>
          <p:cNvPr id="19" name="Text Placeholder 12"/>
          <p:cNvSpPr>
            <a:spLocks noGrp="1"/>
          </p:cNvSpPr>
          <p:nvPr>
            <p:ph type="body" sz="quarter" idx="22" hasCustomPrompt="1"/>
          </p:nvPr>
        </p:nvSpPr>
        <p:spPr>
          <a:xfrm>
            <a:off x="3920694" y="2027609"/>
            <a:ext cx="4648466" cy="228802"/>
          </a:xfrm>
        </p:spPr>
        <p:txBody>
          <a:bodyPr numCol="1">
            <a:noAutofit/>
          </a:bodyPr>
          <a:lstStyle>
            <a:lvl1pPr marL="0" indent="0">
              <a:lnSpc>
                <a:spcPct val="70000"/>
              </a:lnSpc>
              <a:buNone/>
              <a:defRPr sz="2400" b="1" cap="none" baseline="0">
                <a:solidFill>
                  <a:schemeClr val="accent1"/>
                </a:solidFill>
                <a:latin typeface="+mj-lt"/>
              </a:defRPr>
            </a:lvl1pPr>
            <a:lvl5pPr>
              <a:defRPr/>
            </a:lvl5pPr>
          </a:lstStyle>
          <a:p>
            <a:pPr lvl="0"/>
            <a:r>
              <a:rPr lang="en-US"/>
              <a:t>Heading 2</a:t>
            </a:r>
          </a:p>
        </p:txBody>
      </p:sp>
      <p:sp>
        <p:nvSpPr>
          <p:cNvPr id="20" name="Text Placeholder 20"/>
          <p:cNvSpPr>
            <a:spLocks noGrp="1"/>
          </p:cNvSpPr>
          <p:nvPr>
            <p:ph type="body" sz="quarter" idx="23" hasCustomPrompt="1"/>
          </p:nvPr>
        </p:nvSpPr>
        <p:spPr>
          <a:xfrm>
            <a:off x="3920650" y="2369515"/>
            <a:ext cx="4649722" cy="836034"/>
          </a:xfrm>
        </p:spPr>
        <p:txBody>
          <a:bodyPr numCol="1">
            <a:noAutofit/>
          </a:bodyPr>
          <a:lstStyle>
            <a:lvl1pPr marL="0" indent="0">
              <a:buFont typeface="Arial" panose="020B0604020202020204" pitchFamily="34" charset="0"/>
              <a:buNone/>
              <a:defRPr sz="1800" baseline="0">
                <a:solidFill>
                  <a:schemeClr val="accent2"/>
                </a:solidFill>
              </a:defRPr>
            </a:lvl1pPr>
            <a:lvl5pPr>
              <a:defRPr/>
            </a:lvl5pPr>
          </a:lstStyle>
          <a:p>
            <a:pPr lvl="0"/>
            <a:r>
              <a:rPr lang="en-US"/>
              <a:t>Body text</a:t>
            </a:r>
          </a:p>
        </p:txBody>
      </p:sp>
      <p:sp>
        <p:nvSpPr>
          <p:cNvPr id="21" name="Picture Placeholder 3"/>
          <p:cNvSpPr>
            <a:spLocks noGrp="1"/>
          </p:cNvSpPr>
          <p:nvPr>
            <p:ph type="pic" sz="quarter" idx="26"/>
          </p:nvPr>
        </p:nvSpPr>
        <p:spPr>
          <a:xfrm>
            <a:off x="571500" y="1419647"/>
            <a:ext cx="2989118" cy="3263012"/>
          </a:xfrm>
        </p:spPr>
        <p:txBody>
          <a:bodyPr/>
          <a:lstStyle>
            <a:lvl1pPr marL="0" indent="0">
              <a:buNone/>
              <a:defRPr/>
            </a:lvl1pPr>
          </a:lstStyle>
          <a:p>
            <a:r>
              <a:rPr lang="en-US"/>
              <a:t>Click icon to add picture</a:t>
            </a:r>
            <a:endParaRPr lang="en-AU"/>
          </a:p>
        </p:txBody>
      </p:sp>
      <p:pic>
        <p:nvPicPr>
          <p:cNvPr id="25" name="Picture 2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26"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27"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28" name="Straight Connector 27"/>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 Placeholder 12"/>
          <p:cNvSpPr>
            <a:spLocks noGrp="1"/>
          </p:cNvSpPr>
          <p:nvPr>
            <p:ph type="body" sz="quarter" idx="24" hasCustomPrompt="1"/>
          </p:nvPr>
        </p:nvSpPr>
        <p:spPr>
          <a:xfrm>
            <a:off x="3920881" y="3340700"/>
            <a:ext cx="4648269" cy="192210"/>
          </a:xfrm>
        </p:spPr>
        <p:txBody>
          <a:bodyPr numCol="1">
            <a:noAutofit/>
          </a:bodyPr>
          <a:lstStyle>
            <a:lvl1pPr marL="0" indent="0">
              <a:lnSpc>
                <a:spcPct val="70000"/>
              </a:lnSpc>
              <a:buNone/>
              <a:defRPr sz="2000" b="1" cap="none" baseline="0">
                <a:solidFill>
                  <a:schemeClr val="accent1"/>
                </a:solidFill>
                <a:latin typeface="+mj-lt"/>
              </a:defRPr>
            </a:lvl1pPr>
            <a:lvl5pPr>
              <a:defRPr/>
            </a:lvl5pPr>
          </a:lstStyle>
          <a:p>
            <a:pPr lvl="0"/>
            <a:r>
              <a:rPr lang="en-US"/>
              <a:t>Heading 3</a:t>
            </a:r>
          </a:p>
        </p:txBody>
      </p:sp>
      <p:sp>
        <p:nvSpPr>
          <p:cNvPr id="30" name="Text Placeholder 20"/>
          <p:cNvSpPr>
            <a:spLocks noGrp="1"/>
          </p:cNvSpPr>
          <p:nvPr>
            <p:ph type="body" sz="quarter" idx="25" hasCustomPrompt="1"/>
          </p:nvPr>
        </p:nvSpPr>
        <p:spPr>
          <a:xfrm>
            <a:off x="3920836" y="3645865"/>
            <a:ext cx="4649525" cy="1036794"/>
          </a:xfrm>
        </p:spPr>
        <p:txBody>
          <a:bodyPr numCol="1">
            <a:noAutofit/>
          </a:bodyPr>
          <a:lstStyle>
            <a:lvl1pPr marL="0" indent="0">
              <a:buFont typeface="Arial" panose="020B0604020202020204" pitchFamily="34" charset="0"/>
              <a:buNone/>
              <a:defRPr sz="1800" baseline="0">
                <a:solidFill>
                  <a:schemeClr val="accent2"/>
                </a:solidFill>
              </a:defRPr>
            </a:lvl1pPr>
            <a:lvl5pPr>
              <a:defRPr/>
            </a:lvl5pPr>
          </a:lstStyle>
          <a:p>
            <a:pPr lvl="0"/>
            <a:r>
              <a:rPr lang="en-US"/>
              <a:t>Body text</a:t>
            </a:r>
          </a:p>
        </p:txBody>
      </p:sp>
    </p:spTree>
    <p:extLst>
      <p:ext uri="{BB962C8B-B14F-4D97-AF65-F5344CB8AC3E}">
        <p14:creationId xmlns:p14="http://schemas.microsoft.com/office/powerpoint/2010/main" val="3061189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ey 5">
    <p:bg>
      <p:bgPr>
        <a:solidFill>
          <a:srgbClr val="F1F1F1"/>
        </a:solidFill>
        <a:effectLst/>
      </p:bgPr>
    </p:bg>
    <p:spTree>
      <p:nvGrpSpPr>
        <p:cNvPr id="1" name=""/>
        <p:cNvGrpSpPr/>
        <p:nvPr/>
      </p:nvGrpSpPr>
      <p:grpSpPr>
        <a:xfrm>
          <a:off x="0" y="0"/>
          <a:ext cx="0" cy="0"/>
          <a:chOff x="0" y="0"/>
          <a:chExt cx="0" cy="0"/>
        </a:xfrm>
      </p:grpSpPr>
      <p:sp>
        <p:nvSpPr>
          <p:cNvPr id="19" name="Text Placeholder 12"/>
          <p:cNvSpPr>
            <a:spLocks noGrp="1"/>
          </p:cNvSpPr>
          <p:nvPr>
            <p:ph type="body" sz="quarter" idx="16" hasCustomPrompt="1"/>
          </p:nvPr>
        </p:nvSpPr>
        <p:spPr>
          <a:xfrm>
            <a:off x="3920650" y="1419647"/>
            <a:ext cx="4649722" cy="370227"/>
          </a:xfrm>
        </p:spPr>
        <p:txBody>
          <a:bodyPr>
            <a:noAutofit/>
          </a:bodyPr>
          <a:lstStyle>
            <a:lvl1pPr marL="0" indent="0">
              <a:lnSpc>
                <a:spcPct val="70000"/>
              </a:lnSpc>
              <a:buNone/>
              <a:defRPr sz="3200" b="1" cap="all" baseline="0">
                <a:solidFill>
                  <a:schemeClr val="accent1"/>
                </a:solidFill>
                <a:latin typeface="+mj-lt"/>
              </a:defRPr>
            </a:lvl1pPr>
            <a:lvl5pPr>
              <a:defRPr/>
            </a:lvl5pPr>
          </a:lstStyle>
          <a:p>
            <a:pPr lvl="0"/>
            <a:r>
              <a:rPr lang="en-US"/>
              <a:t>Heading 1</a:t>
            </a:r>
          </a:p>
        </p:txBody>
      </p:sp>
      <p:sp>
        <p:nvSpPr>
          <p:cNvPr id="20" name="Text Placeholder 20"/>
          <p:cNvSpPr>
            <a:spLocks noGrp="1"/>
          </p:cNvSpPr>
          <p:nvPr>
            <p:ph type="body" sz="quarter" idx="23" hasCustomPrompt="1"/>
          </p:nvPr>
        </p:nvSpPr>
        <p:spPr>
          <a:xfrm>
            <a:off x="3920836" y="2369515"/>
            <a:ext cx="4649536" cy="815509"/>
          </a:xfrm>
        </p:spPr>
        <p:txBody>
          <a:bodyPr numCol="1">
            <a:noAutofit/>
          </a:bodyPr>
          <a:lstStyle>
            <a:lvl1pPr marL="0" indent="0">
              <a:buFont typeface="Arial" panose="020B0604020202020204" pitchFamily="34" charset="0"/>
              <a:buNone/>
              <a:defRPr sz="1800" baseline="0">
                <a:solidFill>
                  <a:schemeClr val="accent2"/>
                </a:solidFill>
              </a:defRPr>
            </a:lvl1pPr>
            <a:lvl5pPr>
              <a:defRPr/>
            </a:lvl5pPr>
          </a:lstStyle>
          <a:p>
            <a:pPr lvl="0"/>
            <a:r>
              <a:rPr lang="en-US"/>
              <a:t>Body text</a:t>
            </a:r>
          </a:p>
        </p:txBody>
      </p:sp>
      <p:sp>
        <p:nvSpPr>
          <p:cNvPr id="21" name="Text Placeholder 12"/>
          <p:cNvSpPr>
            <a:spLocks noGrp="1"/>
          </p:cNvSpPr>
          <p:nvPr>
            <p:ph type="body" sz="quarter" idx="24" hasCustomPrompt="1"/>
          </p:nvPr>
        </p:nvSpPr>
        <p:spPr>
          <a:xfrm>
            <a:off x="3920882" y="3340700"/>
            <a:ext cx="4649490" cy="192209"/>
          </a:xfrm>
        </p:spPr>
        <p:txBody>
          <a:bodyPr numCol="1">
            <a:noAutofit/>
          </a:bodyPr>
          <a:lstStyle>
            <a:lvl1pPr marL="0" indent="0">
              <a:lnSpc>
                <a:spcPct val="70000"/>
              </a:lnSpc>
              <a:buNone/>
              <a:defRPr sz="2000" b="1" cap="none" baseline="0">
                <a:solidFill>
                  <a:schemeClr val="accent1"/>
                </a:solidFill>
                <a:latin typeface="+mj-lt"/>
              </a:defRPr>
            </a:lvl1pPr>
            <a:lvl5pPr>
              <a:defRPr/>
            </a:lvl5pPr>
          </a:lstStyle>
          <a:p>
            <a:pPr lvl="0"/>
            <a:r>
              <a:rPr lang="en-US"/>
              <a:t>Heading 3</a:t>
            </a:r>
          </a:p>
        </p:txBody>
      </p:sp>
      <p:sp>
        <p:nvSpPr>
          <p:cNvPr id="24" name="Text Placeholder 20"/>
          <p:cNvSpPr>
            <a:spLocks noGrp="1"/>
          </p:cNvSpPr>
          <p:nvPr>
            <p:ph type="body" sz="quarter" idx="25" hasCustomPrompt="1"/>
          </p:nvPr>
        </p:nvSpPr>
        <p:spPr>
          <a:xfrm>
            <a:off x="3920836" y="3645864"/>
            <a:ext cx="4649536" cy="1036971"/>
          </a:xfrm>
        </p:spPr>
        <p:txBody>
          <a:bodyPr numCol="1">
            <a:noAutofit/>
          </a:bodyPr>
          <a:lstStyle>
            <a:lvl1pPr marL="0" indent="0">
              <a:buFont typeface="Arial" panose="020B0604020202020204" pitchFamily="34" charset="0"/>
              <a:buNone/>
              <a:defRPr sz="1800" baseline="0">
                <a:solidFill>
                  <a:schemeClr val="accent2"/>
                </a:solidFill>
              </a:defRPr>
            </a:lvl1pPr>
            <a:lvl5pPr>
              <a:defRPr/>
            </a:lvl5pPr>
          </a:lstStyle>
          <a:p>
            <a:pPr lvl="0"/>
            <a:r>
              <a:rPr lang="en-US"/>
              <a:t>Body text</a:t>
            </a:r>
          </a:p>
        </p:txBody>
      </p:sp>
      <p:sp>
        <p:nvSpPr>
          <p:cNvPr id="25" name="Picture Placeholder 3"/>
          <p:cNvSpPr>
            <a:spLocks noGrp="1"/>
          </p:cNvSpPr>
          <p:nvPr>
            <p:ph type="pic" sz="quarter" idx="26"/>
          </p:nvPr>
        </p:nvSpPr>
        <p:spPr>
          <a:xfrm>
            <a:off x="571500" y="1602525"/>
            <a:ext cx="2891560" cy="2891560"/>
          </a:xfrm>
          <a:prstGeom prst="ellipse">
            <a:avLst/>
          </a:prstGeom>
        </p:spPr>
        <p:txBody>
          <a:bodyPr/>
          <a:lstStyle>
            <a:lvl1pPr marL="0" indent="0">
              <a:buNone/>
              <a:defRPr/>
            </a:lvl1pPr>
          </a:lstStyle>
          <a:p>
            <a:r>
              <a:rPr lang="en-US"/>
              <a:t>Click icon to add picture</a:t>
            </a:r>
            <a:endParaRPr lang="en-AU"/>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27"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28"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29" name="Straight Connector 28"/>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Text Placeholder 12"/>
          <p:cNvSpPr>
            <a:spLocks noGrp="1"/>
          </p:cNvSpPr>
          <p:nvPr>
            <p:ph type="body" sz="quarter" idx="22" hasCustomPrompt="1"/>
          </p:nvPr>
        </p:nvSpPr>
        <p:spPr>
          <a:xfrm>
            <a:off x="3920694" y="2027609"/>
            <a:ext cx="4648466" cy="228802"/>
          </a:xfrm>
        </p:spPr>
        <p:txBody>
          <a:bodyPr numCol="1">
            <a:noAutofit/>
          </a:bodyPr>
          <a:lstStyle>
            <a:lvl1pPr marL="0" indent="0">
              <a:lnSpc>
                <a:spcPct val="70000"/>
              </a:lnSpc>
              <a:buNone/>
              <a:defRPr sz="2400" b="1" cap="none" baseline="0">
                <a:solidFill>
                  <a:schemeClr val="accent1"/>
                </a:solidFill>
                <a:latin typeface="+mj-lt"/>
              </a:defRPr>
            </a:lvl1pPr>
            <a:lvl5pPr>
              <a:defRPr/>
            </a:lvl5pPr>
          </a:lstStyle>
          <a:p>
            <a:pPr lvl="0"/>
            <a:r>
              <a:rPr lang="en-US"/>
              <a:t>Heading 2</a:t>
            </a:r>
          </a:p>
        </p:txBody>
      </p:sp>
    </p:spTree>
    <p:extLst>
      <p:ext uri="{BB962C8B-B14F-4D97-AF65-F5344CB8AC3E}">
        <p14:creationId xmlns:p14="http://schemas.microsoft.com/office/powerpoint/2010/main" val="1318961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ey 6">
    <p:bg>
      <p:bgPr>
        <a:solidFill>
          <a:srgbClr val="F1F1F1"/>
        </a:soli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24"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25"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26" name="Straight Connector 25"/>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 Placeholder 12"/>
          <p:cNvSpPr>
            <a:spLocks noGrp="1"/>
          </p:cNvSpPr>
          <p:nvPr>
            <p:ph type="body" sz="quarter" idx="22" hasCustomPrompt="1"/>
          </p:nvPr>
        </p:nvSpPr>
        <p:spPr>
          <a:xfrm>
            <a:off x="573686" y="2999683"/>
            <a:ext cx="2549167" cy="286914"/>
          </a:xfrm>
        </p:spPr>
        <p:txBody>
          <a:bodyPr numCol="1">
            <a:noAutofit/>
          </a:bodyPr>
          <a:lstStyle>
            <a:lvl1pPr marL="0" indent="0" algn="ctr">
              <a:lnSpc>
                <a:spcPct val="70000"/>
              </a:lnSpc>
              <a:buNone/>
              <a:defRPr sz="2400" b="1" cap="none" baseline="0">
                <a:solidFill>
                  <a:schemeClr val="accent1"/>
                </a:solidFill>
                <a:latin typeface="+mj-lt"/>
              </a:defRPr>
            </a:lvl1pPr>
            <a:lvl5pPr>
              <a:defRPr/>
            </a:lvl5pPr>
          </a:lstStyle>
          <a:p>
            <a:pPr lvl="0"/>
            <a:r>
              <a:rPr lang="en-US"/>
              <a:t>Heading 2</a:t>
            </a:r>
          </a:p>
        </p:txBody>
      </p:sp>
      <p:sp>
        <p:nvSpPr>
          <p:cNvPr id="30" name="Text Placeholder 20"/>
          <p:cNvSpPr>
            <a:spLocks noGrp="1"/>
          </p:cNvSpPr>
          <p:nvPr>
            <p:ph type="body" sz="quarter" idx="23" hasCustomPrompt="1"/>
          </p:nvPr>
        </p:nvSpPr>
        <p:spPr>
          <a:xfrm>
            <a:off x="573341" y="3391005"/>
            <a:ext cx="2549856" cy="1305686"/>
          </a:xfrm>
        </p:spPr>
        <p:txBody>
          <a:bodyPr numCol="1">
            <a:noAutofit/>
          </a:bodyPr>
          <a:lstStyle>
            <a:lvl1pPr marL="0" indent="0" algn="ctr">
              <a:buFont typeface="Arial" panose="020B0604020202020204" pitchFamily="34" charset="0"/>
              <a:buNone/>
              <a:defRPr sz="1800" baseline="0">
                <a:solidFill>
                  <a:schemeClr val="accent2"/>
                </a:solidFill>
              </a:defRPr>
            </a:lvl1pPr>
            <a:lvl5pPr>
              <a:defRPr/>
            </a:lvl5pPr>
          </a:lstStyle>
          <a:p>
            <a:pPr lvl="0"/>
            <a:r>
              <a:rPr lang="en-US"/>
              <a:t>Body text</a:t>
            </a:r>
          </a:p>
        </p:txBody>
      </p:sp>
      <p:sp>
        <p:nvSpPr>
          <p:cNvPr id="31" name="Picture Placeholder 3"/>
          <p:cNvSpPr>
            <a:spLocks noGrp="1"/>
          </p:cNvSpPr>
          <p:nvPr>
            <p:ph type="pic" sz="quarter" idx="26"/>
          </p:nvPr>
        </p:nvSpPr>
        <p:spPr>
          <a:xfrm>
            <a:off x="1128269" y="1330579"/>
            <a:ext cx="1440000" cy="1440000"/>
          </a:xfrm>
          <a:prstGeom prst="ellipse">
            <a:avLst/>
          </a:prstGeom>
        </p:spPr>
        <p:txBody>
          <a:bodyPr/>
          <a:lstStyle>
            <a:lvl1pPr marL="0" indent="0">
              <a:buNone/>
              <a:defRPr/>
            </a:lvl1pPr>
          </a:lstStyle>
          <a:p>
            <a:r>
              <a:rPr lang="en-US"/>
              <a:t>Click icon to add picture</a:t>
            </a:r>
            <a:endParaRPr lang="en-AU"/>
          </a:p>
        </p:txBody>
      </p:sp>
      <p:sp>
        <p:nvSpPr>
          <p:cNvPr id="32" name="Text Placeholder 12"/>
          <p:cNvSpPr>
            <a:spLocks noGrp="1"/>
          </p:cNvSpPr>
          <p:nvPr>
            <p:ph type="body" sz="quarter" idx="27" hasCustomPrompt="1"/>
          </p:nvPr>
        </p:nvSpPr>
        <p:spPr>
          <a:xfrm>
            <a:off x="3294512" y="2999683"/>
            <a:ext cx="2549167" cy="286914"/>
          </a:xfrm>
        </p:spPr>
        <p:txBody>
          <a:bodyPr numCol="1">
            <a:noAutofit/>
          </a:bodyPr>
          <a:lstStyle>
            <a:lvl1pPr marL="0" indent="0" algn="ctr">
              <a:lnSpc>
                <a:spcPct val="70000"/>
              </a:lnSpc>
              <a:buNone/>
              <a:defRPr sz="2400" b="1" cap="none" baseline="0">
                <a:solidFill>
                  <a:schemeClr val="accent1"/>
                </a:solidFill>
                <a:latin typeface="+mj-lt"/>
              </a:defRPr>
            </a:lvl1pPr>
            <a:lvl5pPr>
              <a:defRPr/>
            </a:lvl5pPr>
          </a:lstStyle>
          <a:p>
            <a:pPr lvl="0"/>
            <a:r>
              <a:rPr lang="en-US"/>
              <a:t>Heading 2</a:t>
            </a:r>
          </a:p>
        </p:txBody>
      </p:sp>
      <p:sp>
        <p:nvSpPr>
          <p:cNvPr id="33" name="Text Placeholder 20"/>
          <p:cNvSpPr>
            <a:spLocks noGrp="1"/>
          </p:cNvSpPr>
          <p:nvPr>
            <p:ph type="body" sz="quarter" idx="28" hasCustomPrompt="1"/>
          </p:nvPr>
        </p:nvSpPr>
        <p:spPr>
          <a:xfrm>
            <a:off x="3294167" y="3391005"/>
            <a:ext cx="2549856" cy="1305686"/>
          </a:xfrm>
        </p:spPr>
        <p:txBody>
          <a:bodyPr numCol="1">
            <a:noAutofit/>
          </a:bodyPr>
          <a:lstStyle>
            <a:lvl1pPr marL="0" indent="0" algn="ctr">
              <a:buFont typeface="Arial" panose="020B0604020202020204" pitchFamily="34" charset="0"/>
              <a:buNone/>
              <a:defRPr sz="1800" baseline="0">
                <a:solidFill>
                  <a:schemeClr val="accent2"/>
                </a:solidFill>
              </a:defRPr>
            </a:lvl1pPr>
            <a:lvl5pPr>
              <a:defRPr/>
            </a:lvl5pPr>
          </a:lstStyle>
          <a:p>
            <a:pPr lvl="0"/>
            <a:r>
              <a:rPr lang="en-US"/>
              <a:t>Body text</a:t>
            </a:r>
          </a:p>
        </p:txBody>
      </p:sp>
      <p:sp>
        <p:nvSpPr>
          <p:cNvPr id="34" name="Text Placeholder 12"/>
          <p:cNvSpPr>
            <a:spLocks noGrp="1"/>
          </p:cNvSpPr>
          <p:nvPr>
            <p:ph type="body" sz="quarter" idx="29" hasCustomPrompt="1"/>
          </p:nvPr>
        </p:nvSpPr>
        <p:spPr>
          <a:xfrm>
            <a:off x="6019020" y="2999683"/>
            <a:ext cx="2549167" cy="286914"/>
          </a:xfrm>
        </p:spPr>
        <p:txBody>
          <a:bodyPr numCol="1">
            <a:noAutofit/>
          </a:bodyPr>
          <a:lstStyle>
            <a:lvl1pPr marL="0" indent="0" algn="ctr">
              <a:lnSpc>
                <a:spcPct val="70000"/>
              </a:lnSpc>
              <a:buNone/>
              <a:defRPr sz="2400" b="1" cap="none" baseline="0">
                <a:solidFill>
                  <a:schemeClr val="accent1"/>
                </a:solidFill>
                <a:latin typeface="+mj-lt"/>
              </a:defRPr>
            </a:lvl1pPr>
            <a:lvl5pPr>
              <a:defRPr/>
            </a:lvl5pPr>
          </a:lstStyle>
          <a:p>
            <a:pPr lvl="0"/>
            <a:r>
              <a:rPr lang="en-US"/>
              <a:t>Heading 2</a:t>
            </a:r>
          </a:p>
        </p:txBody>
      </p:sp>
      <p:sp>
        <p:nvSpPr>
          <p:cNvPr id="35" name="Text Placeholder 20"/>
          <p:cNvSpPr>
            <a:spLocks noGrp="1"/>
          </p:cNvSpPr>
          <p:nvPr>
            <p:ph type="body" sz="quarter" idx="30" hasCustomPrompt="1"/>
          </p:nvPr>
        </p:nvSpPr>
        <p:spPr>
          <a:xfrm>
            <a:off x="6018675" y="3391005"/>
            <a:ext cx="2549856" cy="1305686"/>
          </a:xfrm>
        </p:spPr>
        <p:txBody>
          <a:bodyPr numCol="1">
            <a:noAutofit/>
          </a:bodyPr>
          <a:lstStyle>
            <a:lvl1pPr marL="0" indent="0" algn="ctr">
              <a:buFont typeface="Arial" panose="020B0604020202020204" pitchFamily="34" charset="0"/>
              <a:buNone/>
              <a:defRPr sz="1800" baseline="0">
                <a:solidFill>
                  <a:schemeClr val="accent2"/>
                </a:solidFill>
              </a:defRPr>
            </a:lvl1pPr>
            <a:lvl5pPr>
              <a:defRPr/>
            </a:lvl5pPr>
          </a:lstStyle>
          <a:p>
            <a:pPr lvl="0"/>
            <a:r>
              <a:rPr lang="en-US"/>
              <a:t>Body text</a:t>
            </a:r>
          </a:p>
        </p:txBody>
      </p:sp>
      <p:sp>
        <p:nvSpPr>
          <p:cNvPr id="36" name="Picture Placeholder 3"/>
          <p:cNvSpPr>
            <a:spLocks noGrp="1"/>
          </p:cNvSpPr>
          <p:nvPr>
            <p:ph type="pic" sz="quarter" idx="31"/>
          </p:nvPr>
        </p:nvSpPr>
        <p:spPr>
          <a:xfrm>
            <a:off x="3849095" y="1330579"/>
            <a:ext cx="1440000" cy="1440000"/>
          </a:xfrm>
          <a:prstGeom prst="ellipse">
            <a:avLst/>
          </a:prstGeom>
        </p:spPr>
        <p:txBody>
          <a:bodyPr/>
          <a:lstStyle>
            <a:lvl1pPr marL="0" indent="0">
              <a:buNone/>
              <a:defRPr/>
            </a:lvl1pPr>
          </a:lstStyle>
          <a:p>
            <a:r>
              <a:rPr lang="en-US"/>
              <a:t>Click icon to add picture</a:t>
            </a:r>
            <a:endParaRPr lang="en-AU"/>
          </a:p>
        </p:txBody>
      </p:sp>
      <p:sp>
        <p:nvSpPr>
          <p:cNvPr id="37" name="Picture Placeholder 3"/>
          <p:cNvSpPr>
            <a:spLocks noGrp="1"/>
          </p:cNvSpPr>
          <p:nvPr>
            <p:ph type="pic" sz="quarter" idx="32"/>
          </p:nvPr>
        </p:nvSpPr>
        <p:spPr>
          <a:xfrm>
            <a:off x="6573603" y="1330579"/>
            <a:ext cx="1440000" cy="1440000"/>
          </a:xfrm>
          <a:prstGeom prst="ellipse">
            <a:avLst/>
          </a:prstGeom>
        </p:spPr>
        <p:txBody>
          <a:bodyPr/>
          <a:lstStyle>
            <a:lvl1pPr marL="0" indent="0">
              <a:buNone/>
              <a:defRPr/>
            </a:lvl1pPr>
          </a:lstStyle>
          <a:p>
            <a:r>
              <a:rPr lang="en-US"/>
              <a:t>Click icon to add picture</a:t>
            </a:r>
            <a:endParaRPr lang="en-AU"/>
          </a:p>
        </p:txBody>
      </p:sp>
    </p:spTree>
    <p:extLst>
      <p:ext uri="{BB962C8B-B14F-4D97-AF65-F5344CB8AC3E}">
        <p14:creationId xmlns:p14="http://schemas.microsoft.com/office/powerpoint/2010/main" val="2161934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y 7">
    <p:bg>
      <p:bgPr>
        <a:solidFill>
          <a:srgbClr val="F1F1F1"/>
        </a:solidFill>
        <a:effectLst/>
      </p:bgPr>
    </p:bg>
    <p:spTree>
      <p:nvGrpSpPr>
        <p:cNvPr id="1" name=""/>
        <p:cNvGrpSpPr/>
        <p:nvPr/>
      </p:nvGrpSpPr>
      <p:grpSpPr>
        <a:xfrm>
          <a:off x="0" y="0"/>
          <a:ext cx="0" cy="0"/>
          <a:chOff x="0" y="0"/>
          <a:chExt cx="0" cy="0"/>
        </a:xfrm>
      </p:grpSpPr>
      <p:sp>
        <p:nvSpPr>
          <p:cNvPr id="16" name="Text Placeholder 12"/>
          <p:cNvSpPr>
            <a:spLocks noGrp="1"/>
          </p:cNvSpPr>
          <p:nvPr>
            <p:ph type="body" sz="quarter" idx="33" hasCustomPrompt="1"/>
          </p:nvPr>
        </p:nvSpPr>
        <p:spPr>
          <a:xfrm>
            <a:off x="4918582" y="3297979"/>
            <a:ext cx="3649603" cy="234930"/>
          </a:xfrm>
        </p:spPr>
        <p:txBody>
          <a:bodyPr numCol="1">
            <a:noAutofit/>
          </a:bodyPr>
          <a:lstStyle>
            <a:lvl1pPr marL="0" indent="0" algn="l">
              <a:lnSpc>
                <a:spcPct val="70000"/>
              </a:lnSpc>
              <a:buNone/>
              <a:defRPr sz="2400" b="1" cap="none" baseline="0">
                <a:solidFill>
                  <a:schemeClr val="accent1"/>
                </a:solidFill>
                <a:latin typeface="+mj-lt"/>
              </a:defRPr>
            </a:lvl1pPr>
            <a:lvl5pPr>
              <a:defRPr/>
            </a:lvl5pPr>
          </a:lstStyle>
          <a:p>
            <a:pPr lvl="0"/>
            <a:r>
              <a:rPr lang="en-US"/>
              <a:t>Heading 2</a:t>
            </a:r>
          </a:p>
        </p:txBody>
      </p:sp>
      <p:sp>
        <p:nvSpPr>
          <p:cNvPr id="17" name="Text Placeholder 12"/>
          <p:cNvSpPr>
            <a:spLocks noGrp="1"/>
          </p:cNvSpPr>
          <p:nvPr>
            <p:ph type="body" sz="quarter" idx="29" hasCustomPrompt="1"/>
          </p:nvPr>
        </p:nvSpPr>
        <p:spPr>
          <a:xfrm>
            <a:off x="4932218" y="2027609"/>
            <a:ext cx="3635968" cy="244272"/>
          </a:xfrm>
        </p:spPr>
        <p:txBody>
          <a:bodyPr numCol="1">
            <a:noAutofit/>
          </a:bodyPr>
          <a:lstStyle>
            <a:lvl1pPr marL="0" indent="0" algn="l">
              <a:lnSpc>
                <a:spcPct val="70000"/>
              </a:lnSpc>
              <a:buNone/>
              <a:defRPr sz="2400" b="1" cap="none" baseline="0">
                <a:solidFill>
                  <a:schemeClr val="accent1"/>
                </a:solidFill>
                <a:latin typeface="+mj-lt"/>
              </a:defRPr>
            </a:lvl1pPr>
            <a:lvl5pPr>
              <a:defRPr/>
            </a:lvl5pPr>
          </a:lstStyle>
          <a:p>
            <a:pPr lvl="0"/>
            <a:r>
              <a:rPr lang="en-US"/>
              <a:t>Heading 2</a:t>
            </a:r>
          </a:p>
        </p:txBody>
      </p:sp>
      <p:sp>
        <p:nvSpPr>
          <p:cNvPr id="18" name="Picture Placeholder 3"/>
          <p:cNvSpPr>
            <a:spLocks noGrp="1"/>
          </p:cNvSpPr>
          <p:nvPr>
            <p:ph type="pic" sz="quarter" idx="26"/>
          </p:nvPr>
        </p:nvSpPr>
        <p:spPr>
          <a:xfrm>
            <a:off x="571500" y="1419647"/>
            <a:ext cx="4180610" cy="3277044"/>
          </a:xfrm>
        </p:spPr>
        <p:txBody>
          <a:bodyPr/>
          <a:lstStyle>
            <a:lvl1pPr marL="0" indent="0">
              <a:buNone/>
              <a:defRPr/>
            </a:lvl1pPr>
          </a:lstStyle>
          <a:p>
            <a:r>
              <a:rPr lang="en-US"/>
              <a:t>Click icon to add picture</a:t>
            </a:r>
            <a:endParaRPr lang="en-AU"/>
          </a:p>
        </p:txBody>
      </p:sp>
      <p:sp>
        <p:nvSpPr>
          <p:cNvPr id="19" name="Text Placeholder 12"/>
          <p:cNvSpPr>
            <a:spLocks noGrp="1"/>
          </p:cNvSpPr>
          <p:nvPr>
            <p:ph type="body" sz="quarter" idx="31" hasCustomPrompt="1"/>
          </p:nvPr>
        </p:nvSpPr>
        <p:spPr>
          <a:xfrm>
            <a:off x="4932218" y="1419647"/>
            <a:ext cx="3635968" cy="370227"/>
          </a:xfrm>
        </p:spPr>
        <p:txBody>
          <a:bodyPr numCol="1">
            <a:noAutofit/>
          </a:bodyPr>
          <a:lstStyle>
            <a:lvl1pPr marL="0" indent="0" algn="l">
              <a:lnSpc>
                <a:spcPct val="70000"/>
              </a:lnSpc>
              <a:buNone/>
              <a:defRPr sz="3200" b="1" cap="all" baseline="0">
                <a:solidFill>
                  <a:schemeClr val="accent1"/>
                </a:solidFill>
                <a:latin typeface="+mj-lt"/>
              </a:defRPr>
            </a:lvl1pPr>
            <a:lvl5pPr>
              <a:defRPr/>
            </a:lvl5pPr>
          </a:lstStyle>
          <a:p>
            <a:pPr lvl="0"/>
            <a:r>
              <a:rPr lang="en-US"/>
              <a:t>Heading 1</a:t>
            </a:r>
          </a:p>
        </p:txBody>
      </p:sp>
      <p:sp>
        <p:nvSpPr>
          <p:cNvPr id="20" name="Text Placeholder 20"/>
          <p:cNvSpPr>
            <a:spLocks noGrp="1"/>
          </p:cNvSpPr>
          <p:nvPr>
            <p:ph type="body" sz="quarter" idx="32" hasCustomPrompt="1"/>
          </p:nvPr>
        </p:nvSpPr>
        <p:spPr>
          <a:xfrm>
            <a:off x="4932218" y="2370979"/>
            <a:ext cx="3635968" cy="827901"/>
          </a:xfrm>
        </p:spPr>
        <p:txBody>
          <a:bodyPr numCol="1">
            <a:noAutofit/>
          </a:bodyPr>
          <a:lstStyle>
            <a:lvl1pPr marL="0" indent="0" algn="l">
              <a:buFont typeface="Arial" panose="020B0604020202020204" pitchFamily="34" charset="0"/>
              <a:buNone/>
              <a:defRPr sz="1800" baseline="0">
                <a:solidFill>
                  <a:schemeClr val="accent2"/>
                </a:solidFill>
              </a:defRPr>
            </a:lvl1pPr>
            <a:lvl5pPr>
              <a:defRPr/>
            </a:lvl5pPr>
          </a:lstStyle>
          <a:p>
            <a:pPr lvl="0"/>
            <a:r>
              <a:rPr lang="en-US"/>
              <a:t>Body text</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29"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30"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31" name="Straight Connector 30"/>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p:cNvSpPr>
            <a:spLocks noGrp="1"/>
          </p:cNvSpPr>
          <p:nvPr>
            <p:ph type="body" sz="quarter" idx="25" hasCustomPrompt="1"/>
          </p:nvPr>
        </p:nvSpPr>
        <p:spPr>
          <a:xfrm>
            <a:off x="4932218" y="3632009"/>
            <a:ext cx="3635967" cy="1061119"/>
          </a:xfrm>
        </p:spPr>
        <p:txBody>
          <a:bodyPr numCol="1">
            <a:noAutofit/>
          </a:bodyPr>
          <a:lstStyle>
            <a:lvl1pPr marL="0" indent="0">
              <a:buFont typeface="Arial" panose="020B0604020202020204" pitchFamily="34" charset="0"/>
              <a:buNone/>
              <a:defRPr sz="1800" baseline="0">
                <a:solidFill>
                  <a:schemeClr val="accent2"/>
                </a:solidFill>
              </a:defRPr>
            </a:lvl1pPr>
            <a:lvl5pPr>
              <a:defRPr/>
            </a:lvl5pPr>
          </a:lstStyle>
          <a:p>
            <a:pPr lvl="0"/>
            <a:r>
              <a:rPr lang="en-US"/>
              <a:t>Body text</a:t>
            </a:r>
          </a:p>
        </p:txBody>
      </p:sp>
    </p:spTree>
    <p:extLst>
      <p:ext uri="{BB962C8B-B14F-4D97-AF65-F5344CB8AC3E}">
        <p14:creationId xmlns:p14="http://schemas.microsoft.com/office/powerpoint/2010/main" val="3496411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ey 8">
    <p:bg>
      <p:bgPr>
        <a:solidFill>
          <a:srgbClr val="F1F1F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26"/>
          </p:nvPr>
        </p:nvSpPr>
        <p:spPr>
          <a:xfrm>
            <a:off x="571499" y="1402597"/>
            <a:ext cx="7998873" cy="3294094"/>
          </a:xfrm>
        </p:spPr>
        <p:txBody>
          <a:bodyPr/>
          <a:lstStyle>
            <a:lvl1pPr marL="0" indent="0">
              <a:buNone/>
              <a:defRPr/>
            </a:lvl1pPr>
          </a:lstStyle>
          <a:p>
            <a:r>
              <a:rPr lang="en-US"/>
              <a:t>Click icon to add picture</a:t>
            </a:r>
            <a:endParaRPr lang="en-AU"/>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13"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14"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16" name="Straight Connector 15"/>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101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y 9">
    <p:bg>
      <p:bgPr>
        <a:solidFill>
          <a:srgbClr val="F1F1F1"/>
        </a:solidFill>
        <a:effectLst/>
      </p:bgPr>
    </p:bg>
    <p:spTree>
      <p:nvGrpSpPr>
        <p:cNvPr id="1" name=""/>
        <p:cNvGrpSpPr/>
        <p:nvPr/>
      </p:nvGrpSpPr>
      <p:grpSpPr>
        <a:xfrm>
          <a:off x="0" y="0"/>
          <a:ext cx="0" cy="0"/>
          <a:chOff x="0" y="0"/>
          <a:chExt cx="0" cy="0"/>
        </a:xfrm>
      </p:grpSpPr>
      <p:sp>
        <p:nvSpPr>
          <p:cNvPr id="12" name="Media Placeholder 11"/>
          <p:cNvSpPr>
            <a:spLocks noGrp="1"/>
          </p:cNvSpPr>
          <p:nvPr>
            <p:ph type="media" sz="quarter" idx="27" hasCustomPrompt="1"/>
          </p:nvPr>
        </p:nvSpPr>
        <p:spPr>
          <a:xfrm>
            <a:off x="1523536" y="1273921"/>
            <a:ext cx="6094800" cy="3429000"/>
          </a:xfrm>
        </p:spPr>
        <p:txBody>
          <a:bodyPr anchor="t"/>
          <a:lstStyle>
            <a:lvl1pPr marL="0" indent="0" algn="ctr">
              <a:buNone/>
              <a:defRPr/>
            </a:lvl1pPr>
          </a:lstStyle>
          <a:p>
            <a:r>
              <a:rPr lang="en-US"/>
              <a:t>Insert Media</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8"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9"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10" name="Straight Connector 9"/>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191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y 10">
    <p:bg>
      <p:bgPr>
        <a:solidFill>
          <a:srgbClr val="F1F1F1"/>
        </a:solidFill>
        <a:effectLst/>
      </p:bgPr>
    </p:bg>
    <p:spTree>
      <p:nvGrpSpPr>
        <p:cNvPr id="1" name=""/>
        <p:cNvGrpSpPr/>
        <p:nvPr/>
      </p:nvGrpSpPr>
      <p:grpSpPr>
        <a:xfrm>
          <a:off x="0" y="0"/>
          <a:ext cx="0" cy="0"/>
          <a:chOff x="0" y="0"/>
          <a:chExt cx="0" cy="0"/>
        </a:xfrm>
      </p:grpSpPr>
      <p:sp>
        <p:nvSpPr>
          <p:cNvPr id="6" name="Text Placeholder 4"/>
          <p:cNvSpPr>
            <a:spLocks noGrp="1"/>
          </p:cNvSpPr>
          <p:nvPr>
            <p:ph type="body" sz="quarter" idx="14" hasCustomPrompt="1"/>
          </p:nvPr>
        </p:nvSpPr>
        <p:spPr>
          <a:xfrm>
            <a:off x="468503" y="562971"/>
            <a:ext cx="6380353" cy="298237"/>
          </a:xfrm>
        </p:spPr>
        <p:txBody>
          <a:bodyPr>
            <a:noAutofit/>
          </a:bodyPr>
          <a:lstStyle>
            <a:lvl1pPr marL="0" indent="0">
              <a:buNone/>
              <a:defRPr sz="2000">
                <a:solidFill>
                  <a:schemeClr val="accent2"/>
                </a:solidFill>
              </a:defRPr>
            </a:lvl1pPr>
          </a:lstStyle>
          <a:p>
            <a:pPr lvl="0"/>
            <a:r>
              <a:rPr lang="en-US"/>
              <a:t>INSERT HEADER</a:t>
            </a:r>
            <a:endParaRPr lang="en-AU"/>
          </a:p>
        </p:txBody>
      </p:sp>
      <p:sp>
        <p:nvSpPr>
          <p:cNvPr id="7" name="Text Placeholder 12"/>
          <p:cNvSpPr>
            <a:spLocks noGrp="1"/>
          </p:cNvSpPr>
          <p:nvPr>
            <p:ph type="body" sz="quarter" idx="16" hasCustomPrompt="1"/>
          </p:nvPr>
        </p:nvSpPr>
        <p:spPr>
          <a:xfrm>
            <a:off x="477838" y="1394759"/>
            <a:ext cx="8092533" cy="395115"/>
          </a:xfrm>
        </p:spPr>
        <p:txBody>
          <a:bodyPr>
            <a:noAutofit/>
          </a:bodyPr>
          <a:lstStyle>
            <a:lvl1pPr marL="0" indent="0">
              <a:lnSpc>
                <a:spcPct val="70000"/>
              </a:lnSpc>
              <a:buNone/>
              <a:defRPr sz="3200" b="1" cap="all" baseline="0">
                <a:solidFill>
                  <a:schemeClr val="accent1"/>
                </a:solidFill>
                <a:latin typeface="+mj-lt"/>
              </a:defRPr>
            </a:lvl1pPr>
            <a:lvl5pPr>
              <a:defRPr/>
            </a:lvl5pPr>
          </a:lstStyle>
          <a:p>
            <a:pPr lvl="0"/>
            <a:r>
              <a:rPr lang="en-US"/>
              <a:t>Heading 1</a:t>
            </a:r>
          </a:p>
        </p:txBody>
      </p:sp>
      <p:sp>
        <p:nvSpPr>
          <p:cNvPr id="8" name="Text Placeholder 12"/>
          <p:cNvSpPr>
            <a:spLocks noGrp="1"/>
          </p:cNvSpPr>
          <p:nvPr>
            <p:ph type="body" sz="quarter" idx="17" hasCustomPrompt="1"/>
          </p:nvPr>
        </p:nvSpPr>
        <p:spPr>
          <a:xfrm>
            <a:off x="477839" y="1998811"/>
            <a:ext cx="3767707" cy="249835"/>
          </a:xfrm>
        </p:spPr>
        <p:txBody>
          <a:bodyPr numCol="1">
            <a:noAutofit/>
          </a:bodyPr>
          <a:lstStyle>
            <a:lvl1pPr marL="0" indent="0">
              <a:lnSpc>
                <a:spcPct val="70000"/>
              </a:lnSpc>
              <a:buNone/>
              <a:defRPr sz="2400" b="1" cap="none" baseline="0">
                <a:solidFill>
                  <a:schemeClr val="accent1"/>
                </a:solidFill>
                <a:latin typeface="+mj-lt"/>
              </a:defRPr>
            </a:lvl1pPr>
            <a:lvl5pPr>
              <a:defRPr/>
            </a:lvl5pPr>
          </a:lstStyle>
          <a:p>
            <a:pPr lvl="0"/>
            <a:r>
              <a:rPr lang="en-US"/>
              <a:t>Heading 2</a:t>
            </a:r>
          </a:p>
        </p:txBody>
      </p:sp>
      <p:sp>
        <p:nvSpPr>
          <p:cNvPr id="9" name="Text Placeholder 20"/>
          <p:cNvSpPr>
            <a:spLocks noGrp="1"/>
          </p:cNvSpPr>
          <p:nvPr>
            <p:ph type="body" sz="quarter" idx="18" hasCustomPrompt="1"/>
          </p:nvPr>
        </p:nvSpPr>
        <p:spPr>
          <a:xfrm>
            <a:off x="477839" y="2386291"/>
            <a:ext cx="3768725" cy="2310400"/>
          </a:xfrm>
        </p:spPr>
        <p:txBody>
          <a:bodyPr numCol="1">
            <a:normAutofit/>
          </a:bodyPr>
          <a:lstStyle>
            <a:lvl1pPr marL="171450" marR="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tab pos="180000" algn="l"/>
                <a:tab pos="360000" algn="l"/>
                <a:tab pos="540000" algn="l"/>
                <a:tab pos="720000" algn="l"/>
              </a:tabLst>
              <a:defRPr sz="1800" baseline="0">
                <a:solidFill>
                  <a:schemeClr val="accent2"/>
                </a:solidFill>
                <a:latin typeface="+mn-lt"/>
              </a:defRPr>
            </a:lvl1pPr>
            <a:lvl2pPr>
              <a:tabLst>
                <a:tab pos="180000" algn="l"/>
                <a:tab pos="360000" algn="l"/>
                <a:tab pos="540000" algn="l"/>
                <a:tab pos="720000" algn="l"/>
              </a:tabLst>
              <a:defRPr sz="1800"/>
            </a:lvl2pPr>
            <a:lvl3pPr>
              <a:tabLst>
                <a:tab pos="180000" algn="l"/>
                <a:tab pos="360000" algn="l"/>
                <a:tab pos="540000" algn="l"/>
                <a:tab pos="720000" algn="l"/>
              </a:tabLst>
              <a:defRPr sz="1800"/>
            </a:lvl3pPr>
            <a:lvl4pPr>
              <a:tabLst>
                <a:tab pos="180000" algn="l"/>
                <a:tab pos="360000" algn="l"/>
                <a:tab pos="540000" algn="l"/>
                <a:tab pos="720000" algn="l"/>
              </a:tabLst>
              <a:defRPr sz="1800"/>
            </a:lvl4pPr>
            <a:lvl5pPr>
              <a:defRPr/>
            </a:lvl5pPr>
          </a:lstStyle>
          <a:p>
            <a:pPr lvl="0"/>
            <a:r>
              <a:rPr lang="en-US"/>
              <a:t>Bullet point</a:t>
            </a:r>
          </a:p>
          <a:p>
            <a:pPr lvl="1"/>
            <a:r>
              <a:rPr lang="en-US"/>
              <a:t>Bullet point</a:t>
            </a:r>
          </a:p>
          <a:p>
            <a:pPr lvl="2"/>
            <a:r>
              <a:rPr lang="en-US"/>
              <a:t>Bullet point</a:t>
            </a:r>
          </a:p>
          <a:p>
            <a:pPr lvl="3"/>
            <a:r>
              <a:rPr lang="en-US"/>
              <a:t>Bullet point</a:t>
            </a:r>
          </a:p>
        </p:txBody>
      </p:sp>
      <p:sp>
        <p:nvSpPr>
          <p:cNvPr id="10" name="Text Placeholder 12"/>
          <p:cNvSpPr>
            <a:spLocks noGrp="1"/>
          </p:cNvSpPr>
          <p:nvPr>
            <p:ph type="body" sz="quarter" idx="22" hasCustomPrompt="1"/>
          </p:nvPr>
        </p:nvSpPr>
        <p:spPr>
          <a:xfrm>
            <a:off x="4567126" y="1999419"/>
            <a:ext cx="4002164" cy="249227"/>
          </a:xfrm>
        </p:spPr>
        <p:txBody>
          <a:bodyPr numCol="1">
            <a:noAutofit/>
          </a:bodyPr>
          <a:lstStyle>
            <a:lvl1pPr marL="0" indent="0">
              <a:lnSpc>
                <a:spcPct val="70000"/>
              </a:lnSpc>
              <a:buNone/>
              <a:defRPr sz="2400" b="1" cap="none" baseline="0">
                <a:solidFill>
                  <a:schemeClr val="accent1"/>
                </a:solidFill>
                <a:latin typeface="+mj-lt"/>
              </a:defRPr>
            </a:lvl1pPr>
            <a:lvl5pPr>
              <a:defRPr/>
            </a:lvl5pPr>
          </a:lstStyle>
          <a:p>
            <a:pPr lvl="0"/>
            <a:r>
              <a:rPr lang="en-US"/>
              <a:t>Heading 2</a:t>
            </a:r>
          </a:p>
        </p:txBody>
      </p:sp>
      <p:sp>
        <p:nvSpPr>
          <p:cNvPr id="11" name="Text Placeholder 20"/>
          <p:cNvSpPr>
            <a:spLocks noGrp="1"/>
          </p:cNvSpPr>
          <p:nvPr>
            <p:ph type="body" sz="quarter" idx="23" hasCustomPrompt="1"/>
          </p:nvPr>
        </p:nvSpPr>
        <p:spPr>
          <a:xfrm>
            <a:off x="4567126" y="2386291"/>
            <a:ext cx="4003245" cy="2310400"/>
          </a:xfrm>
        </p:spPr>
        <p:txBody>
          <a:bodyPr numCol="1">
            <a:noAutofit/>
          </a:bodyPr>
          <a:lstStyle>
            <a:lvl1pPr marL="171450" indent="-171450">
              <a:buFont typeface="Arial" panose="020B0604020202020204" pitchFamily="34" charset="0"/>
              <a:buChar char="•"/>
              <a:defRPr sz="1800" baseline="0">
                <a:solidFill>
                  <a:schemeClr val="accent2"/>
                </a:solidFill>
              </a:defRPr>
            </a:lvl1pPr>
            <a:lvl2pPr>
              <a:defRPr sz="1800"/>
            </a:lvl2pPr>
            <a:lvl3pPr>
              <a:defRPr sz="1800"/>
            </a:lvl3pPr>
            <a:lvl4pPr>
              <a:defRPr sz="1800"/>
            </a:lvl4pPr>
            <a:lvl5pPr>
              <a:defRPr/>
            </a:lvl5pPr>
          </a:lstStyle>
          <a:p>
            <a:pPr lvl="0"/>
            <a:r>
              <a:rPr lang="en-US"/>
              <a:t>Bullet point</a:t>
            </a:r>
          </a:p>
          <a:p>
            <a:pPr lvl="1"/>
            <a:r>
              <a:rPr lang="en-US"/>
              <a:t>Bullet point</a:t>
            </a:r>
          </a:p>
          <a:p>
            <a:pPr lvl="2"/>
            <a:r>
              <a:rPr lang="en-US"/>
              <a:t>Bullet point</a:t>
            </a:r>
          </a:p>
          <a:p>
            <a:pPr lvl="3"/>
            <a:r>
              <a:rPr lang="en-US"/>
              <a:t>Bullet point</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cxnSp>
        <p:nvCxnSpPr>
          <p:cNvPr id="13" name="Straight Connector 12"/>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5397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1">
    <p:bg>
      <p:bgPr>
        <a:solidFill>
          <a:srgbClr val="DEF3F7"/>
        </a:solidFill>
        <a:effectLst/>
      </p:bgPr>
    </p:bg>
    <p:spTree>
      <p:nvGrpSpPr>
        <p:cNvPr id="1" name=""/>
        <p:cNvGrpSpPr/>
        <p:nvPr/>
      </p:nvGrpSpPr>
      <p:grpSpPr>
        <a:xfrm>
          <a:off x="0" y="0"/>
          <a:ext cx="0" cy="0"/>
          <a:chOff x="0" y="0"/>
          <a:chExt cx="0" cy="0"/>
        </a:xfrm>
      </p:grpSpPr>
      <p:sp>
        <p:nvSpPr>
          <p:cNvPr id="18" name="Text Placeholder 20"/>
          <p:cNvSpPr>
            <a:spLocks noGrp="1"/>
          </p:cNvSpPr>
          <p:nvPr>
            <p:ph type="body" sz="quarter" idx="22" hasCustomPrompt="1"/>
          </p:nvPr>
        </p:nvSpPr>
        <p:spPr>
          <a:xfrm>
            <a:off x="468503" y="3823856"/>
            <a:ext cx="8089895" cy="872201"/>
          </a:xfrm>
        </p:spPr>
        <p:txBody>
          <a:bodyPr numCol="1">
            <a:normAutofit/>
          </a:bodyPr>
          <a:lstStyle>
            <a:lvl1pPr marL="171450" marR="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tab pos="180000" algn="l"/>
                <a:tab pos="360000" algn="l"/>
                <a:tab pos="540000" algn="l"/>
                <a:tab pos="720000" algn="l"/>
              </a:tabLst>
              <a:defRPr sz="1800" baseline="0">
                <a:solidFill>
                  <a:schemeClr val="accent2"/>
                </a:solidFill>
                <a:latin typeface="+mn-lt"/>
              </a:defRPr>
            </a:lvl1pPr>
            <a:lvl2pPr>
              <a:tabLst>
                <a:tab pos="180000" algn="l"/>
                <a:tab pos="360000" algn="l"/>
                <a:tab pos="540000" algn="l"/>
                <a:tab pos="720000" algn="l"/>
              </a:tabLst>
              <a:defRPr sz="1800"/>
            </a:lvl2pPr>
            <a:lvl3pPr>
              <a:tabLst>
                <a:tab pos="180000" algn="l"/>
                <a:tab pos="360000" algn="l"/>
                <a:tab pos="540000" algn="l"/>
                <a:tab pos="720000" algn="l"/>
              </a:tabLst>
              <a:defRPr sz="1800"/>
            </a:lvl3pPr>
            <a:lvl4pPr>
              <a:tabLst>
                <a:tab pos="180000" algn="l"/>
                <a:tab pos="360000" algn="l"/>
                <a:tab pos="540000" algn="l"/>
                <a:tab pos="720000" algn="l"/>
              </a:tabLst>
              <a:defRPr sz="1800"/>
            </a:lvl4pPr>
            <a:lvl5pPr>
              <a:defRPr/>
            </a:lvl5pPr>
          </a:lstStyle>
          <a:p>
            <a:pPr lvl="0"/>
            <a:r>
              <a:rPr lang="en-US"/>
              <a:t>Bullet point</a:t>
            </a:r>
          </a:p>
          <a:p>
            <a:pPr lvl="1"/>
            <a:r>
              <a:rPr lang="en-US"/>
              <a:t>Bullet point</a:t>
            </a:r>
          </a:p>
        </p:txBody>
      </p:sp>
      <p:sp>
        <p:nvSpPr>
          <p:cNvPr id="19" name="Text Placeholder 20"/>
          <p:cNvSpPr>
            <a:spLocks noGrp="1"/>
          </p:cNvSpPr>
          <p:nvPr>
            <p:ph type="body" sz="quarter" idx="18" hasCustomPrompt="1"/>
          </p:nvPr>
        </p:nvSpPr>
        <p:spPr>
          <a:xfrm>
            <a:off x="468503" y="2364159"/>
            <a:ext cx="8089895" cy="1007883"/>
          </a:xfrm>
        </p:spPr>
        <p:txBody>
          <a:bodyPr numCol="1">
            <a:normAutofit/>
          </a:bodyPr>
          <a:lstStyle>
            <a:lvl1pPr marL="171450" marR="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tab pos="180000" algn="l"/>
                <a:tab pos="360000" algn="l"/>
                <a:tab pos="540000" algn="l"/>
                <a:tab pos="720000" algn="l"/>
              </a:tabLst>
              <a:defRPr sz="1800" baseline="0">
                <a:solidFill>
                  <a:schemeClr val="accent2"/>
                </a:solidFill>
                <a:latin typeface="+mn-lt"/>
              </a:defRPr>
            </a:lvl1pPr>
            <a:lvl2pPr>
              <a:tabLst>
                <a:tab pos="180000" algn="l"/>
                <a:tab pos="360000" algn="l"/>
                <a:tab pos="540000" algn="l"/>
                <a:tab pos="720000" algn="l"/>
              </a:tabLst>
              <a:defRPr sz="1800"/>
            </a:lvl2pPr>
            <a:lvl3pPr>
              <a:tabLst>
                <a:tab pos="180000" algn="l"/>
                <a:tab pos="360000" algn="l"/>
                <a:tab pos="540000" algn="l"/>
                <a:tab pos="720000" algn="l"/>
              </a:tabLst>
              <a:defRPr sz="1800"/>
            </a:lvl3pPr>
            <a:lvl4pPr>
              <a:tabLst>
                <a:tab pos="180000" algn="l"/>
                <a:tab pos="360000" algn="l"/>
                <a:tab pos="540000" algn="l"/>
                <a:tab pos="720000" algn="l"/>
              </a:tabLst>
              <a:defRPr sz="1800"/>
            </a:lvl4pPr>
            <a:lvl5pPr>
              <a:defRPr/>
            </a:lvl5pPr>
          </a:lstStyle>
          <a:p>
            <a:pPr lvl="0"/>
            <a:r>
              <a:rPr lang="en-US"/>
              <a:t>Bullet point</a:t>
            </a:r>
          </a:p>
          <a:p>
            <a:pPr lvl="1"/>
            <a:r>
              <a:rPr lang="en-US"/>
              <a:t>Bullet point</a:t>
            </a:r>
          </a:p>
          <a:p>
            <a:pPr lvl="2"/>
            <a:r>
              <a:rPr lang="en-US"/>
              <a:t>Bullet point</a:t>
            </a:r>
          </a:p>
          <a:p>
            <a:pPr lvl="2"/>
            <a:endParaRPr lang="en-US"/>
          </a:p>
        </p:txBody>
      </p:sp>
      <p:sp>
        <p:nvSpPr>
          <p:cNvPr id="20" name="Text Placeholder 12"/>
          <p:cNvSpPr>
            <a:spLocks noGrp="1"/>
          </p:cNvSpPr>
          <p:nvPr>
            <p:ph type="body" sz="quarter" idx="16" hasCustomPrompt="1"/>
          </p:nvPr>
        </p:nvSpPr>
        <p:spPr>
          <a:xfrm>
            <a:off x="477838" y="1419646"/>
            <a:ext cx="8103751" cy="381544"/>
          </a:xfrm>
        </p:spPr>
        <p:txBody>
          <a:bodyPr>
            <a:noAutofit/>
          </a:bodyPr>
          <a:lstStyle>
            <a:lvl1pPr marL="0" indent="0">
              <a:lnSpc>
                <a:spcPct val="70000"/>
              </a:lnSpc>
              <a:buNone/>
              <a:defRPr sz="3200" b="1" cap="all" baseline="0">
                <a:solidFill>
                  <a:schemeClr val="accent1"/>
                </a:solidFill>
                <a:latin typeface="+mj-lt"/>
              </a:defRPr>
            </a:lvl1pPr>
            <a:lvl5pPr>
              <a:defRPr/>
            </a:lvl5pPr>
          </a:lstStyle>
          <a:p>
            <a:pPr lvl="0"/>
            <a:r>
              <a:rPr lang="en-US"/>
              <a:t>Heading 1</a:t>
            </a:r>
          </a:p>
        </p:txBody>
      </p:sp>
      <p:sp>
        <p:nvSpPr>
          <p:cNvPr id="22" name="Text Placeholder 12"/>
          <p:cNvSpPr>
            <a:spLocks noGrp="1"/>
          </p:cNvSpPr>
          <p:nvPr>
            <p:ph type="body" sz="quarter" idx="17" hasCustomPrompt="1"/>
          </p:nvPr>
        </p:nvSpPr>
        <p:spPr>
          <a:xfrm>
            <a:off x="477838" y="1986867"/>
            <a:ext cx="8103751" cy="266137"/>
          </a:xfrm>
        </p:spPr>
        <p:txBody>
          <a:bodyPr>
            <a:noAutofit/>
          </a:bodyPr>
          <a:lstStyle>
            <a:lvl1pPr marL="0" indent="0">
              <a:lnSpc>
                <a:spcPct val="70000"/>
              </a:lnSpc>
              <a:buNone/>
              <a:defRPr sz="2400" b="1" cap="none" baseline="0">
                <a:solidFill>
                  <a:schemeClr val="accent1"/>
                </a:solidFill>
                <a:latin typeface="+mj-lt"/>
              </a:defRPr>
            </a:lvl1pPr>
            <a:lvl5pPr>
              <a:defRPr/>
            </a:lvl5pPr>
          </a:lstStyle>
          <a:p>
            <a:pPr lvl="0"/>
            <a:r>
              <a:rPr lang="en-US"/>
              <a:t>Heading 2</a:t>
            </a:r>
          </a:p>
        </p:txBody>
      </p:sp>
      <p:sp>
        <p:nvSpPr>
          <p:cNvPr id="26" name="Text Placeholder 12"/>
          <p:cNvSpPr>
            <a:spLocks noGrp="1"/>
          </p:cNvSpPr>
          <p:nvPr>
            <p:ph type="body" sz="quarter" idx="20" hasCustomPrompt="1"/>
          </p:nvPr>
        </p:nvSpPr>
        <p:spPr>
          <a:xfrm>
            <a:off x="477838" y="3495393"/>
            <a:ext cx="8103751" cy="217625"/>
          </a:xfrm>
        </p:spPr>
        <p:txBody>
          <a:bodyPr>
            <a:noAutofit/>
          </a:bodyPr>
          <a:lstStyle>
            <a:lvl1pPr marL="0" indent="0">
              <a:lnSpc>
                <a:spcPct val="70000"/>
              </a:lnSpc>
              <a:buNone/>
              <a:defRPr sz="2000" b="1" cap="none" baseline="0">
                <a:solidFill>
                  <a:schemeClr val="accent1"/>
                </a:solidFill>
                <a:latin typeface="+mj-lt"/>
              </a:defRPr>
            </a:lvl1pPr>
            <a:lvl5pPr>
              <a:defRPr/>
            </a:lvl5pPr>
          </a:lstStyle>
          <a:p>
            <a:pPr lvl="0"/>
            <a:r>
              <a:rPr lang="en-US"/>
              <a:t>Heading 3</a:t>
            </a:r>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28"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29"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noProof="0"/>
              <a:t>XX Month 2018 Week XX</a:t>
            </a:r>
          </a:p>
        </p:txBody>
      </p:sp>
      <p:cxnSp>
        <p:nvCxnSpPr>
          <p:cNvPr id="30" name="Straight Connector 29"/>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20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Box 4"/>
          <p:cNvSpPr txBox="1"/>
          <p:nvPr userDrawn="1"/>
        </p:nvSpPr>
        <p:spPr>
          <a:xfrm>
            <a:off x="6011336" y="4861198"/>
            <a:ext cx="2304256" cy="230832"/>
          </a:xfrm>
          <a:prstGeom prst="rect">
            <a:avLst/>
          </a:prstGeom>
          <a:noFill/>
        </p:spPr>
        <p:txBody>
          <a:bodyPr wrap="square" rtlCol="0">
            <a:spAutoFit/>
          </a:bodyPr>
          <a:lstStyle/>
          <a:p>
            <a:pPr algn="r"/>
            <a:r>
              <a:rPr lang="en-AU" sz="900">
                <a:solidFill>
                  <a:srgbClr val="192858"/>
                </a:solidFill>
              </a:rPr>
              <a:t>www.eca.edu.au</a:t>
            </a:r>
          </a:p>
        </p:txBody>
      </p:sp>
      <p:cxnSp>
        <p:nvCxnSpPr>
          <p:cNvPr id="7" name="Straight Connector 6"/>
          <p:cNvCxnSpPr/>
          <p:nvPr userDrawn="1"/>
        </p:nvCxnSpPr>
        <p:spPr>
          <a:xfrm>
            <a:off x="575556" y="5005214"/>
            <a:ext cx="6732748" cy="0"/>
          </a:xfrm>
          <a:prstGeom prst="line">
            <a:avLst/>
          </a:prstGeom>
          <a:ln w="6350">
            <a:solidFill>
              <a:srgbClr val="03BBD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6416" y="4817790"/>
            <a:ext cx="196480" cy="191264"/>
          </a:xfrm>
          <a:prstGeom prst="rect">
            <a:avLst/>
          </a:prstGeom>
        </p:spPr>
      </p:pic>
      <p:pic>
        <p:nvPicPr>
          <p:cNvPr id="2" name="Picture 1">
            <a:extLst>
              <a:ext uri="{FF2B5EF4-FFF2-40B4-BE49-F238E27FC236}">
                <a16:creationId xmlns:a16="http://schemas.microsoft.com/office/drawing/2014/main" id="{7F88D752-8625-0EE4-5DEC-A983C54FF16F}"/>
              </a:ext>
            </a:extLst>
          </p:cNvPr>
          <p:cNvPicPr>
            <a:picLocks noChangeAspect="1"/>
          </p:cNvPicPr>
          <p:nvPr userDrawn="1"/>
        </p:nvPicPr>
        <p:blipFill>
          <a:blip r:embed="rId3"/>
          <a:stretch>
            <a:fillRect/>
          </a:stretch>
        </p:blipFill>
        <p:spPr>
          <a:xfrm>
            <a:off x="178184" y="231173"/>
            <a:ext cx="1333116" cy="612385"/>
          </a:xfrm>
          <a:prstGeom prst="rect">
            <a:avLst/>
          </a:prstGeom>
        </p:spPr>
      </p:pic>
    </p:spTree>
    <p:extLst>
      <p:ext uri="{BB962C8B-B14F-4D97-AF65-F5344CB8AC3E}">
        <p14:creationId xmlns:p14="http://schemas.microsoft.com/office/powerpoint/2010/main" val="1507615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2">
    <p:bg>
      <p:bgPr>
        <a:solidFill>
          <a:srgbClr val="DEF3F7"/>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7"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8"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9" name="Straight Connector 8"/>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20"/>
          <p:cNvSpPr>
            <a:spLocks noGrp="1"/>
          </p:cNvSpPr>
          <p:nvPr>
            <p:ph type="body" sz="quarter" idx="18" hasCustomPrompt="1"/>
          </p:nvPr>
        </p:nvSpPr>
        <p:spPr>
          <a:xfrm>
            <a:off x="477839" y="2372435"/>
            <a:ext cx="8103750" cy="1451419"/>
          </a:xfrm>
        </p:spPr>
        <p:txBody>
          <a:bodyPr numCol="1">
            <a:normAutofit/>
          </a:bodyPr>
          <a:lstStyle>
            <a:lvl1pPr marL="171450" marR="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tab pos="180000" algn="l"/>
                <a:tab pos="360000" algn="l"/>
                <a:tab pos="540000" algn="l"/>
                <a:tab pos="720000" algn="l"/>
              </a:tabLst>
              <a:defRPr sz="1800" baseline="0">
                <a:solidFill>
                  <a:schemeClr val="accent2"/>
                </a:solidFill>
                <a:latin typeface="+mn-lt"/>
              </a:defRPr>
            </a:lvl1pPr>
            <a:lvl2pPr>
              <a:tabLst>
                <a:tab pos="180000" algn="l"/>
                <a:tab pos="360000" algn="l"/>
                <a:tab pos="540000" algn="l"/>
                <a:tab pos="720000" algn="l"/>
              </a:tabLst>
              <a:defRPr sz="1800"/>
            </a:lvl2pPr>
            <a:lvl3pPr>
              <a:tabLst>
                <a:tab pos="180000" algn="l"/>
                <a:tab pos="360000" algn="l"/>
                <a:tab pos="540000" algn="l"/>
                <a:tab pos="720000" algn="l"/>
              </a:tabLst>
              <a:defRPr sz="1800"/>
            </a:lvl3pPr>
            <a:lvl4pPr>
              <a:tabLst>
                <a:tab pos="180000" algn="l"/>
                <a:tab pos="360000" algn="l"/>
                <a:tab pos="540000" algn="l"/>
                <a:tab pos="720000" algn="l"/>
              </a:tabLst>
              <a:defRPr sz="1800"/>
            </a:lvl4pPr>
            <a:lvl5pPr>
              <a:defRPr/>
            </a:lvl5pPr>
          </a:lstStyle>
          <a:p>
            <a:pPr lvl="0"/>
            <a:r>
              <a:rPr lang="en-US"/>
              <a:t>Bullet point</a:t>
            </a:r>
          </a:p>
          <a:p>
            <a:pPr lvl="1"/>
            <a:r>
              <a:rPr lang="en-US"/>
              <a:t>Bullet point</a:t>
            </a:r>
          </a:p>
          <a:p>
            <a:pPr lvl="2"/>
            <a:r>
              <a:rPr lang="en-US"/>
              <a:t>Bullet point</a:t>
            </a:r>
          </a:p>
          <a:p>
            <a:pPr lvl="3"/>
            <a:r>
              <a:rPr lang="en-US"/>
              <a:t>Bullet point</a:t>
            </a:r>
          </a:p>
        </p:txBody>
      </p:sp>
      <p:sp>
        <p:nvSpPr>
          <p:cNvPr id="11" name="Text Placeholder 22"/>
          <p:cNvSpPr>
            <a:spLocks noGrp="1"/>
          </p:cNvSpPr>
          <p:nvPr>
            <p:ph type="body" sz="quarter" idx="19" hasCustomPrompt="1"/>
          </p:nvPr>
        </p:nvSpPr>
        <p:spPr>
          <a:xfrm>
            <a:off x="468503" y="3936878"/>
            <a:ext cx="8113086" cy="734364"/>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1" i="1">
                <a:solidFill>
                  <a:schemeClr val="accent1"/>
                </a:solidFill>
                <a:latin typeface="Georgia" panose="02040502050405020303" pitchFamily="18" charset="0"/>
              </a:defRPr>
            </a:lvl1pPr>
            <a:lvl2pPr marL="4572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lvl2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“Quote/Highlight text goes here”</a:t>
            </a:r>
          </a:p>
        </p:txBody>
      </p:sp>
      <p:sp>
        <p:nvSpPr>
          <p:cNvPr id="12" name="Text Placeholder 12"/>
          <p:cNvSpPr>
            <a:spLocks noGrp="1"/>
          </p:cNvSpPr>
          <p:nvPr>
            <p:ph type="body" sz="quarter" idx="16" hasCustomPrompt="1"/>
          </p:nvPr>
        </p:nvSpPr>
        <p:spPr>
          <a:xfrm>
            <a:off x="477838" y="1405791"/>
            <a:ext cx="8103751" cy="381544"/>
          </a:xfrm>
        </p:spPr>
        <p:txBody>
          <a:bodyPr>
            <a:noAutofit/>
          </a:bodyPr>
          <a:lstStyle>
            <a:lvl1pPr marL="0" indent="0">
              <a:lnSpc>
                <a:spcPct val="70000"/>
              </a:lnSpc>
              <a:buNone/>
              <a:defRPr sz="3200" b="1" cap="all" baseline="0">
                <a:solidFill>
                  <a:schemeClr val="accent1"/>
                </a:solidFill>
                <a:latin typeface="+mj-lt"/>
              </a:defRPr>
            </a:lvl1pPr>
            <a:lvl5pPr>
              <a:defRPr/>
            </a:lvl5pPr>
          </a:lstStyle>
          <a:p>
            <a:pPr lvl="0"/>
            <a:r>
              <a:rPr lang="en-US"/>
              <a:t>Heading 1</a:t>
            </a:r>
          </a:p>
        </p:txBody>
      </p:sp>
      <p:sp>
        <p:nvSpPr>
          <p:cNvPr id="13" name="Text Placeholder 12"/>
          <p:cNvSpPr>
            <a:spLocks noGrp="1"/>
          </p:cNvSpPr>
          <p:nvPr>
            <p:ph type="body" sz="quarter" idx="17" hasCustomPrompt="1"/>
          </p:nvPr>
        </p:nvSpPr>
        <p:spPr>
          <a:xfrm>
            <a:off x="477838" y="1986867"/>
            <a:ext cx="8103751" cy="266137"/>
          </a:xfrm>
        </p:spPr>
        <p:txBody>
          <a:bodyPr>
            <a:noAutofit/>
          </a:bodyPr>
          <a:lstStyle>
            <a:lvl1pPr marL="0" indent="0">
              <a:lnSpc>
                <a:spcPct val="70000"/>
              </a:lnSpc>
              <a:buNone/>
              <a:defRPr sz="2400" b="1" cap="none" baseline="0">
                <a:solidFill>
                  <a:schemeClr val="accent1"/>
                </a:solidFill>
                <a:latin typeface="+mj-lt"/>
              </a:defRPr>
            </a:lvl1pPr>
            <a:lvl5pPr>
              <a:defRPr/>
            </a:lvl5pPr>
          </a:lstStyle>
          <a:p>
            <a:pPr lvl="0"/>
            <a:r>
              <a:rPr lang="en-US"/>
              <a:t>Heading 2</a:t>
            </a:r>
          </a:p>
        </p:txBody>
      </p:sp>
    </p:spTree>
    <p:extLst>
      <p:ext uri="{BB962C8B-B14F-4D97-AF65-F5344CB8AC3E}">
        <p14:creationId xmlns:p14="http://schemas.microsoft.com/office/powerpoint/2010/main" val="2151131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3">
    <p:bg>
      <p:bgPr>
        <a:solidFill>
          <a:srgbClr val="DEF3F7"/>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6" hasCustomPrompt="1"/>
          </p:nvPr>
        </p:nvSpPr>
        <p:spPr>
          <a:xfrm>
            <a:off x="477839" y="1552575"/>
            <a:ext cx="7866062" cy="309843"/>
          </a:xfrm>
        </p:spPr>
        <p:txBody>
          <a:bodyPr>
            <a:normAutofit/>
          </a:bodyPr>
          <a:lstStyle>
            <a:lvl1pPr marL="0" indent="0">
              <a:lnSpc>
                <a:spcPct val="70000"/>
              </a:lnSpc>
              <a:buNone/>
              <a:defRPr sz="2700" b="1" cap="all" baseline="0">
                <a:solidFill>
                  <a:schemeClr val="accent1"/>
                </a:solidFill>
                <a:latin typeface="+mj-lt"/>
              </a:defRPr>
            </a:lvl1pPr>
            <a:lvl5pPr>
              <a:defRPr/>
            </a:lvl5pPr>
          </a:lstStyle>
          <a:p>
            <a:pPr lvl="0"/>
            <a:r>
              <a:rPr lang="en-US"/>
              <a:t>Heading 1</a:t>
            </a:r>
          </a:p>
        </p:txBody>
      </p:sp>
      <p:sp>
        <p:nvSpPr>
          <p:cNvPr id="16" name="Text Placeholder 12"/>
          <p:cNvSpPr>
            <a:spLocks noGrp="1"/>
          </p:cNvSpPr>
          <p:nvPr>
            <p:ph type="body" sz="quarter" idx="17" hasCustomPrompt="1"/>
          </p:nvPr>
        </p:nvSpPr>
        <p:spPr>
          <a:xfrm>
            <a:off x="477839" y="2071355"/>
            <a:ext cx="3767707" cy="233963"/>
          </a:xfrm>
        </p:spPr>
        <p:txBody>
          <a:bodyPr numCol="1">
            <a:noAutofit/>
          </a:bodyPr>
          <a:lstStyle>
            <a:lvl1pPr marL="0" indent="0">
              <a:lnSpc>
                <a:spcPct val="70000"/>
              </a:lnSpc>
              <a:buNone/>
              <a:defRPr sz="1700" b="1" cap="none" baseline="0">
                <a:solidFill>
                  <a:schemeClr val="accent1"/>
                </a:solidFill>
                <a:latin typeface="+mj-lt"/>
              </a:defRPr>
            </a:lvl1pPr>
            <a:lvl5pPr>
              <a:defRPr/>
            </a:lvl5pPr>
          </a:lstStyle>
          <a:p>
            <a:pPr lvl="0"/>
            <a:r>
              <a:rPr lang="en-US"/>
              <a:t>Heading 2</a:t>
            </a:r>
          </a:p>
        </p:txBody>
      </p:sp>
      <p:sp>
        <p:nvSpPr>
          <p:cNvPr id="21" name="Text Placeholder 20"/>
          <p:cNvSpPr>
            <a:spLocks noGrp="1"/>
          </p:cNvSpPr>
          <p:nvPr>
            <p:ph type="body" sz="quarter" idx="18" hasCustomPrompt="1"/>
          </p:nvPr>
        </p:nvSpPr>
        <p:spPr>
          <a:xfrm>
            <a:off x="477839" y="2369515"/>
            <a:ext cx="3768725" cy="2212010"/>
          </a:xfrm>
        </p:spPr>
        <p:txBody>
          <a:bodyPr numCol="1">
            <a:normAutofit/>
          </a:bodyPr>
          <a:lstStyle>
            <a:lvl1pPr marL="171450" marR="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tab pos="180000" algn="l"/>
                <a:tab pos="360000" algn="l"/>
                <a:tab pos="540000" algn="l"/>
                <a:tab pos="720000" algn="l"/>
              </a:tabLst>
              <a:defRPr sz="1300" baseline="0">
                <a:solidFill>
                  <a:schemeClr val="accent2"/>
                </a:solidFill>
                <a:latin typeface="+mn-lt"/>
              </a:defRPr>
            </a:lvl1pPr>
            <a:lvl2pPr>
              <a:tabLst>
                <a:tab pos="180000" algn="l"/>
                <a:tab pos="360000" algn="l"/>
                <a:tab pos="540000" algn="l"/>
                <a:tab pos="720000" algn="l"/>
              </a:tabLst>
              <a:defRPr sz="1300"/>
            </a:lvl2pPr>
            <a:lvl3pPr>
              <a:tabLst>
                <a:tab pos="180000" algn="l"/>
                <a:tab pos="360000" algn="l"/>
                <a:tab pos="540000" algn="l"/>
                <a:tab pos="720000" algn="l"/>
              </a:tabLst>
              <a:defRPr sz="1300"/>
            </a:lvl3pPr>
            <a:lvl4pPr>
              <a:tabLst>
                <a:tab pos="180000" algn="l"/>
                <a:tab pos="360000" algn="l"/>
                <a:tab pos="540000" algn="l"/>
                <a:tab pos="720000" algn="l"/>
              </a:tabLst>
              <a:defRPr sz="1300"/>
            </a:lvl4pPr>
            <a:lvl5pPr>
              <a:defRPr/>
            </a:lvl5pPr>
          </a:lstStyle>
          <a:p>
            <a:pPr lvl="0"/>
            <a:r>
              <a:rPr lang="en-US"/>
              <a:t>Bullet point</a:t>
            </a:r>
          </a:p>
          <a:p>
            <a:pPr lvl="1"/>
            <a:r>
              <a:rPr lang="en-US"/>
              <a:t>Bullet point</a:t>
            </a:r>
          </a:p>
          <a:p>
            <a:pPr lvl="2"/>
            <a:r>
              <a:rPr lang="en-US"/>
              <a:t>Bullet point</a:t>
            </a:r>
          </a:p>
          <a:p>
            <a:pPr lvl="3"/>
            <a:r>
              <a:rPr lang="en-US"/>
              <a:t>Bullet point</a:t>
            </a:r>
          </a:p>
        </p:txBody>
      </p:sp>
      <p:sp>
        <p:nvSpPr>
          <p:cNvPr id="12" name="Text Placeholder 12"/>
          <p:cNvSpPr>
            <a:spLocks noGrp="1"/>
          </p:cNvSpPr>
          <p:nvPr>
            <p:ph type="body" sz="quarter" idx="22" hasCustomPrompt="1"/>
          </p:nvPr>
        </p:nvSpPr>
        <p:spPr>
          <a:xfrm>
            <a:off x="4567126" y="2071963"/>
            <a:ext cx="3767707" cy="233963"/>
          </a:xfrm>
        </p:spPr>
        <p:txBody>
          <a:bodyPr numCol="1">
            <a:noAutofit/>
          </a:bodyPr>
          <a:lstStyle>
            <a:lvl1pPr marL="0" indent="0">
              <a:lnSpc>
                <a:spcPct val="70000"/>
              </a:lnSpc>
              <a:buNone/>
              <a:defRPr sz="1700" b="1" cap="none" baseline="0">
                <a:solidFill>
                  <a:schemeClr val="accent1"/>
                </a:solidFill>
                <a:latin typeface="+mj-lt"/>
              </a:defRPr>
            </a:lvl1pPr>
            <a:lvl5pPr>
              <a:defRPr/>
            </a:lvl5pPr>
          </a:lstStyle>
          <a:p>
            <a:pPr lvl="0"/>
            <a:r>
              <a:rPr lang="en-US"/>
              <a:t>Heading 2</a:t>
            </a:r>
          </a:p>
        </p:txBody>
      </p:sp>
      <p:sp>
        <p:nvSpPr>
          <p:cNvPr id="14" name="Text Placeholder 20"/>
          <p:cNvSpPr>
            <a:spLocks noGrp="1"/>
          </p:cNvSpPr>
          <p:nvPr>
            <p:ph type="body" sz="quarter" idx="23" hasCustomPrompt="1"/>
          </p:nvPr>
        </p:nvSpPr>
        <p:spPr>
          <a:xfrm>
            <a:off x="4567126" y="2369514"/>
            <a:ext cx="3768725" cy="2212011"/>
          </a:xfrm>
        </p:spPr>
        <p:txBody>
          <a:bodyPr numCol="1">
            <a:noAutofit/>
          </a:bodyPr>
          <a:lstStyle>
            <a:lvl1pPr marL="171450" indent="-171450">
              <a:buFont typeface="Arial" panose="020B0604020202020204" pitchFamily="34" charset="0"/>
              <a:buChar char="•"/>
              <a:defRPr sz="1300" baseline="0">
                <a:solidFill>
                  <a:schemeClr val="accent2"/>
                </a:solidFill>
              </a:defRPr>
            </a:lvl1pPr>
            <a:lvl5pPr>
              <a:defRPr/>
            </a:lvl5pPr>
          </a:lstStyle>
          <a:p>
            <a:pPr lvl="0"/>
            <a:r>
              <a:rPr lang="en-US"/>
              <a:t>Bullet point</a:t>
            </a:r>
          </a:p>
          <a:p>
            <a:pPr lvl="1"/>
            <a:r>
              <a:rPr lang="en-US"/>
              <a:t>Bullet point</a:t>
            </a:r>
          </a:p>
          <a:p>
            <a:pPr lvl="2"/>
            <a:r>
              <a:rPr lang="en-US"/>
              <a:t>Bullet point</a:t>
            </a:r>
          </a:p>
          <a:p>
            <a:pPr lvl="3"/>
            <a:r>
              <a:rPr lang="en-US"/>
              <a:t>Bullet point</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17"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20"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22" name="Straight Connector 21"/>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9870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4">
    <p:bg>
      <p:bgPr>
        <a:solidFill>
          <a:srgbClr val="DEF3F7"/>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6" hasCustomPrompt="1"/>
          </p:nvPr>
        </p:nvSpPr>
        <p:spPr>
          <a:xfrm>
            <a:off x="4085998" y="1552575"/>
            <a:ext cx="4254764" cy="309843"/>
          </a:xfrm>
        </p:spPr>
        <p:txBody>
          <a:bodyPr>
            <a:normAutofit/>
          </a:bodyPr>
          <a:lstStyle>
            <a:lvl1pPr marL="0" indent="0">
              <a:lnSpc>
                <a:spcPct val="70000"/>
              </a:lnSpc>
              <a:buNone/>
              <a:defRPr sz="2700" b="1" cap="all" baseline="0">
                <a:solidFill>
                  <a:schemeClr val="accent1"/>
                </a:solidFill>
                <a:latin typeface="+mj-lt"/>
              </a:defRPr>
            </a:lvl1pPr>
            <a:lvl5pPr>
              <a:defRPr/>
            </a:lvl5pPr>
          </a:lstStyle>
          <a:p>
            <a:pPr lvl="0"/>
            <a:r>
              <a:rPr lang="en-US"/>
              <a:t>Heading 1</a:t>
            </a:r>
          </a:p>
        </p:txBody>
      </p:sp>
      <p:sp>
        <p:nvSpPr>
          <p:cNvPr id="12" name="Text Placeholder 12"/>
          <p:cNvSpPr>
            <a:spLocks noGrp="1"/>
          </p:cNvSpPr>
          <p:nvPr>
            <p:ph type="body" sz="quarter" idx="22" hasCustomPrompt="1"/>
          </p:nvPr>
        </p:nvSpPr>
        <p:spPr>
          <a:xfrm>
            <a:off x="4085998" y="2071963"/>
            <a:ext cx="4248835" cy="233963"/>
          </a:xfrm>
        </p:spPr>
        <p:txBody>
          <a:bodyPr numCol="1">
            <a:noAutofit/>
          </a:bodyPr>
          <a:lstStyle>
            <a:lvl1pPr marL="0" indent="0">
              <a:lnSpc>
                <a:spcPct val="70000"/>
              </a:lnSpc>
              <a:buNone/>
              <a:defRPr sz="1700" b="1" cap="none" baseline="0">
                <a:solidFill>
                  <a:schemeClr val="accent1"/>
                </a:solidFill>
                <a:latin typeface="+mj-lt"/>
              </a:defRPr>
            </a:lvl1pPr>
            <a:lvl5pPr>
              <a:defRPr/>
            </a:lvl5pPr>
          </a:lstStyle>
          <a:p>
            <a:pPr lvl="0"/>
            <a:r>
              <a:rPr lang="en-US"/>
              <a:t>Heading 2</a:t>
            </a:r>
          </a:p>
        </p:txBody>
      </p:sp>
      <p:sp>
        <p:nvSpPr>
          <p:cNvPr id="14" name="Text Placeholder 20"/>
          <p:cNvSpPr>
            <a:spLocks noGrp="1"/>
          </p:cNvSpPr>
          <p:nvPr>
            <p:ph type="body" sz="quarter" idx="23" hasCustomPrompt="1"/>
          </p:nvPr>
        </p:nvSpPr>
        <p:spPr>
          <a:xfrm>
            <a:off x="4085998" y="2369515"/>
            <a:ext cx="4249983" cy="907086"/>
          </a:xfrm>
        </p:spPr>
        <p:txBody>
          <a:bodyPr numCol="1">
            <a:noAutofit/>
          </a:bodyPr>
          <a:lstStyle>
            <a:lvl1pPr marL="0" indent="0">
              <a:buFont typeface="Arial" panose="020B0604020202020204" pitchFamily="34" charset="0"/>
              <a:buNone/>
              <a:defRPr sz="1300" baseline="0">
                <a:solidFill>
                  <a:schemeClr val="accent2"/>
                </a:solidFill>
              </a:defRPr>
            </a:lvl1pPr>
            <a:lvl5pPr>
              <a:defRPr/>
            </a:lvl5pPr>
          </a:lstStyle>
          <a:p>
            <a:pPr lvl="0"/>
            <a:r>
              <a:rPr lang="en-US"/>
              <a:t>Body text</a:t>
            </a:r>
          </a:p>
        </p:txBody>
      </p:sp>
      <p:sp>
        <p:nvSpPr>
          <p:cNvPr id="22" name="Text Placeholder 12"/>
          <p:cNvSpPr>
            <a:spLocks noGrp="1"/>
          </p:cNvSpPr>
          <p:nvPr>
            <p:ph type="body" sz="quarter" idx="24" hasCustomPrompt="1"/>
          </p:nvPr>
        </p:nvSpPr>
        <p:spPr>
          <a:xfrm>
            <a:off x="4085998" y="3368409"/>
            <a:ext cx="4248835" cy="233963"/>
          </a:xfrm>
        </p:spPr>
        <p:txBody>
          <a:bodyPr numCol="1">
            <a:noAutofit/>
          </a:bodyPr>
          <a:lstStyle>
            <a:lvl1pPr marL="0" indent="0">
              <a:lnSpc>
                <a:spcPct val="70000"/>
              </a:lnSpc>
              <a:buNone/>
              <a:defRPr sz="1300" b="1" cap="none" baseline="0">
                <a:solidFill>
                  <a:schemeClr val="accent1"/>
                </a:solidFill>
                <a:latin typeface="+mj-lt"/>
              </a:defRPr>
            </a:lvl1pPr>
            <a:lvl5pPr>
              <a:defRPr/>
            </a:lvl5pPr>
          </a:lstStyle>
          <a:p>
            <a:pPr lvl="0"/>
            <a:r>
              <a:rPr lang="en-US"/>
              <a:t>Heading 3</a:t>
            </a:r>
          </a:p>
        </p:txBody>
      </p:sp>
      <p:sp>
        <p:nvSpPr>
          <p:cNvPr id="23" name="Text Placeholder 20"/>
          <p:cNvSpPr>
            <a:spLocks noGrp="1"/>
          </p:cNvSpPr>
          <p:nvPr>
            <p:ph type="body" sz="quarter" idx="25" hasCustomPrompt="1"/>
          </p:nvPr>
        </p:nvSpPr>
        <p:spPr>
          <a:xfrm>
            <a:off x="4085998" y="3645865"/>
            <a:ext cx="4249983" cy="907086"/>
          </a:xfrm>
        </p:spPr>
        <p:txBody>
          <a:bodyPr numCol="1">
            <a:noAutofit/>
          </a:bodyPr>
          <a:lstStyle>
            <a:lvl1pPr marL="0" indent="0">
              <a:buFont typeface="Arial" panose="020B0604020202020204" pitchFamily="34" charset="0"/>
              <a:buNone/>
              <a:defRPr sz="1300" baseline="0">
                <a:solidFill>
                  <a:schemeClr val="accent2"/>
                </a:solidFill>
              </a:defRPr>
            </a:lvl1pPr>
            <a:lvl5pPr>
              <a:defRPr/>
            </a:lvl5pPr>
          </a:lstStyle>
          <a:p>
            <a:pPr lvl="0"/>
            <a:r>
              <a:rPr lang="en-US"/>
              <a:t>Body text</a:t>
            </a:r>
          </a:p>
        </p:txBody>
      </p:sp>
      <p:sp>
        <p:nvSpPr>
          <p:cNvPr id="4" name="Picture Placeholder 3"/>
          <p:cNvSpPr>
            <a:spLocks noGrp="1"/>
          </p:cNvSpPr>
          <p:nvPr>
            <p:ph type="pic" sz="quarter" idx="26"/>
          </p:nvPr>
        </p:nvSpPr>
        <p:spPr>
          <a:xfrm>
            <a:off x="571500" y="1547813"/>
            <a:ext cx="3003550" cy="3003550"/>
          </a:xfrm>
        </p:spPr>
        <p:txBody>
          <a:bodyPr/>
          <a:lstStyle/>
          <a:p>
            <a:r>
              <a:rPr lang="en-US"/>
              <a:t>Click icon to add picture</a:t>
            </a:r>
            <a:endParaRPr lang="en-AU"/>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19"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20"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21" name="Straight Connector 20"/>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021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e 5">
    <p:bg>
      <p:bgPr>
        <a:solidFill>
          <a:srgbClr val="DEF3F7"/>
        </a:solidFill>
        <a:effectLst/>
      </p:bgPr>
    </p:bg>
    <p:spTree>
      <p:nvGrpSpPr>
        <p:cNvPr id="1" name=""/>
        <p:cNvGrpSpPr/>
        <p:nvPr/>
      </p:nvGrpSpPr>
      <p:grpSpPr>
        <a:xfrm>
          <a:off x="0" y="0"/>
          <a:ext cx="0" cy="0"/>
          <a:chOff x="0" y="0"/>
          <a:chExt cx="0" cy="0"/>
        </a:xfrm>
      </p:grpSpPr>
      <p:sp>
        <p:nvSpPr>
          <p:cNvPr id="6" name="Text Placeholder 12"/>
          <p:cNvSpPr>
            <a:spLocks noGrp="1"/>
          </p:cNvSpPr>
          <p:nvPr>
            <p:ph type="body" sz="quarter" idx="16" hasCustomPrompt="1"/>
          </p:nvPr>
        </p:nvSpPr>
        <p:spPr>
          <a:xfrm>
            <a:off x="3920650" y="1419647"/>
            <a:ext cx="4649722" cy="370227"/>
          </a:xfrm>
        </p:spPr>
        <p:txBody>
          <a:bodyPr>
            <a:noAutofit/>
          </a:bodyPr>
          <a:lstStyle>
            <a:lvl1pPr marL="0" indent="0">
              <a:lnSpc>
                <a:spcPct val="70000"/>
              </a:lnSpc>
              <a:buNone/>
              <a:defRPr sz="3200" b="1" cap="all" baseline="0">
                <a:solidFill>
                  <a:schemeClr val="accent1"/>
                </a:solidFill>
                <a:latin typeface="+mj-lt"/>
              </a:defRPr>
            </a:lvl1pPr>
            <a:lvl5pPr>
              <a:defRPr/>
            </a:lvl5pPr>
          </a:lstStyle>
          <a:p>
            <a:pPr lvl="0"/>
            <a:r>
              <a:rPr lang="en-US"/>
              <a:t>Heading 1</a:t>
            </a:r>
          </a:p>
        </p:txBody>
      </p:sp>
      <p:sp>
        <p:nvSpPr>
          <p:cNvPr id="7" name="Text Placeholder 20"/>
          <p:cNvSpPr>
            <a:spLocks noGrp="1"/>
          </p:cNvSpPr>
          <p:nvPr>
            <p:ph type="body" sz="quarter" idx="23" hasCustomPrompt="1"/>
          </p:nvPr>
        </p:nvSpPr>
        <p:spPr>
          <a:xfrm>
            <a:off x="3920836" y="2369515"/>
            <a:ext cx="4649536" cy="815509"/>
          </a:xfrm>
        </p:spPr>
        <p:txBody>
          <a:bodyPr numCol="1">
            <a:noAutofit/>
          </a:bodyPr>
          <a:lstStyle>
            <a:lvl1pPr marL="0" indent="0">
              <a:buFont typeface="Arial" panose="020B0604020202020204" pitchFamily="34" charset="0"/>
              <a:buNone/>
              <a:defRPr sz="1800" baseline="0">
                <a:solidFill>
                  <a:schemeClr val="accent2"/>
                </a:solidFill>
              </a:defRPr>
            </a:lvl1pPr>
            <a:lvl5pPr>
              <a:defRPr/>
            </a:lvl5pPr>
          </a:lstStyle>
          <a:p>
            <a:pPr lvl="0"/>
            <a:r>
              <a:rPr lang="en-US"/>
              <a:t>Body text</a:t>
            </a:r>
          </a:p>
        </p:txBody>
      </p:sp>
      <p:sp>
        <p:nvSpPr>
          <p:cNvPr id="8" name="Text Placeholder 12"/>
          <p:cNvSpPr>
            <a:spLocks noGrp="1"/>
          </p:cNvSpPr>
          <p:nvPr>
            <p:ph type="body" sz="quarter" idx="24" hasCustomPrompt="1"/>
          </p:nvPr>
        </p:nvSpPr>
        <p:spPr>
          <a:xfrm>
            <a:off x="3920882" y="3340700"/>
            <a:ext cx="4649490" cy="192209"/>
          </a:xfrm>
        </p:spPr>
        <p:txBody>
          <a:bodyPr numCol="1">
            <a:noAutofit/>
          </a:bodyPr>
          <a:lstStyle>
            <a:lvl1pPr marL="0" indent="0">
              <a:lnSpc>
                <a:spcPct val="70000"/>
              </a:lnSpc>
              <a:buNone/>
              <a:defRPr sz="2000" b="1" cap="none" baseline="0">
                <a:solidFill>
                  <a:schemeClr val="accent1"/>
                </a:solidFill>
                <a:latin typeface="+mj-lt"/>
              </a:defRPr>
            </a:lvl1pPr>
            <a:lvl5pPr>
              <a:defRPr/>
            </a:lvl5pPr>
          </a:lstStyle>
          <a:p>
            <a:pPr lvl="0"/>
            <a:r>
              <a:rPr lang="en-US"/>
              <a:t>Heading 3</a:t>
            </a:r>
          </a:p>
        </p:txBody>
      </p:sp>
      <p:sp>
        <p:nvSpPr>
          <p:cNvPr id="9" name="Text Placeholder 20"/>
          <p:cNvSpPr>
            <a:spLocks noGrp="1"/>
          </p:cNvSpPr>
          <p:nvPr>
            <p:ph type="body" sz="quarter" idx="25" hasCustomPrompt="1"/>
          </p:nvPr>
        </p:nvSpPr>
        <p:spPr>
          <a:xfrm>
            <a:off x="3920836" y="3645864"/>
            <a:ext cx="4649536" cy="1036971"/>
          </a:xfrm>
        </p:spPr>
        <p:txBody>
          <a:bodyPr numCol="1">
            <a:noAutofit/>
          </a:bodyPr>
          <a:lstStyle>
            <a:lvl1pPr marL="0" indent="0">
              <a:buFont typeface="Arial" panose="020B0604020202020204" pitchFamily="34" charset="0"/>
              <a:buNone/>
              <a:defRPr sz="1800" baseline="0">
                <a:solidFill>
                  <a:schemeClr val="accent2"/>
                </a:solidFill>
              </a:defRPr>
            </a:lvl1pPr>
            <a:lvl5pPr>
              <a:defRPr/>
            </a:lvl5pPr>
          </a:lstStyle>
          <a:p>
            <a:pPr lvl="0"/>
            <a:r>
              <a:rPr lang="en-US"/>
              <a:t>Body text</a:t>
            </a:r>
          </a:p>
        </p:txBody>
      </p:sp>
      <p:sp>
        <p:nvSpPr>
          <p:cNvPr id="10" name="Picture Placeholder 3"/>
          <p:cNvSpPr>
            <a:spLocks noGrp="1"/>
          </p:cNvSpPr>
          <p:nvPr>
            <p:ph type="pic" sz="quarter" idx="26"/>
          </p:nvPr>
        </p:nvSpPr>
        <p:spPr>
          <a:xfrm>
            <a:off x="571500" y="1602525"/>
            <a:ext cx="2891560" cy="2891560"/>
          </a:xfrm>
          <a:prstGeom prst="ellipse">
            <a:avLst/>
          </a:prstGeom>
        </p:spPr>
        <p:txBody>
          <a:bodyPr/>
          <a:lstStyle>
            <a:lvl1pPr marL="0" indent="0">
              <a:buNone/>
              <a:defRPr/>
            </a:lvl1pPr>
          </a:lstStyle>
          <a:p>
            <a:r>
              <a:rPr lang="en-US"/>
              <a:t>Click icon to add picture</a:t>
            </a:r>
            <a:endParaRPr lang="en-AU"/>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12"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13"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14" name="Straight Connector 13"/>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 Placeholder 12"/>
          <p:cNvSpPr>
            <a:spLocks noGrp="1"/>
          </p:cNvSpPr>
          <p:nvPr>
            <p:ph type="body" sz="quarter" idx="22" hasCustomPrompt="1"/>
          </p:nvPr>
        </p:nvSpPr>
        <p:spPr>
          <a:xfrm>
            <a:off x="3920694" y="2027609"/>
            <a:ext cx="4648466" cy="228802"/>
          </a:xfrm>
        </p:spPr>
        <p:txBody>
          <a:bodyPr numCol="1">
            <a:noAutofit/>
          </a:bodyPr>
          <a:lstStyle>
            <a:lvl1pPr marL="0" indent="0">
              <a:lnSpc>
                <a:spcPct val="70000"/>
              </a:lnSpc>
              <a:buNone/>
              <a:defRPr sz="2400" b="1" cap="none" baseline="0">
                <a:solidFill>
                  <a:schemeClr val="accent1"/>
                </a:solidFill>
                <a:latin typeface="+mj-lt"/>
              </a:defRPr>
            </a:lvl1pPr>
            <a:lvl5pPr>
              <a:defRPr/>
            </a:lvl5pPr>
          </a:lstStyle>
          <a:p>
            <a:pPr lvl="0"/>
            <a:r>
              <a:rPr lang="en-US"/>
              <a:t>Heading 2</a:t>
            </a:r>
          </a:p>
        </p:txBody>
      </p:sp>
    </p:spTree>
    <p:extLst>
      <p:ext uri="{BB962C8B-B14F-4D97-AF65-F5344CB8AC3E}">
        <p14:creationId xmlns:p14="http://schemas.microsoft.com/office/powerpoint/2010/main" val="1175797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6">
    <p:bg>
      <p:bgPr>
        <a:solidFill>
          <a:srgbClr val="DEF3F7"/>
        </a:solidFill>
        <a:effectLst/>
      </p:bgPr>
    </p:bg>
    <p:spTree>
      <p:nvGrpSpPr>
        <p:cNvPr id="1" name=""/>
        <p:cNvGrpSpPr/>
        <p:nvPr/>
      </p:nvGrpSpPr>
      <p:grpSpPr>
        <a:xfrm>
          <a:off x="0" y="0"/>
          <a:ext cx="0" cy="0"/>
          <a:chOff x="0" y="0"/>
          <a:chExt cx="0" cy="0"/>
        </a:xfrm>
      </p:grpSpPr>
      <p:sp>
        <p:nvSpPr>
          <p:cNvPr id="12" name="Text Placeholder 12"/>
          <p:cNvSpPr>
            <a:spLocks noGrp="1"/>
          </p:cNvSpPr>
          <p:nvPr>
            <p:ph type="body" sz="quarter" idx="22" hasCustomPrompt="1"/>
          </p:nvPr>
        </p:nvSpPr>
        <p:spPr>
          <a:xfrm>
            <a:off x="573686" y="3162971"/>
            <a:ext cx="2549167" cy="233963"/>
          </a:xfrm>
        </p:spPr>
        <p:txBody>
          <a:bodyPr numCol="1">
            <a:noAutofit/>
          </a:bodyPr>
          <a:lstStyle>
            <a:lvl1pPr marL="0" indent="0" algn="ctr">
              <a:lnSpc>
                <a:spcPct val="70000"/>
              </a:lnSpc>
              <a:buNone/>
              <a:defRPr sz="1700" b="1" cap="none" baseline="0">
                <a:solidFill>
                  <a:schemeClr val="accent1"/>
                </a:solidFill>
                <a:latin typeface="+mj-lt"/>
              </a:defRPr>
            </a:lvl1pPr>
            <a:lvl5pPr>
              <a:defRPr/>
            </a:lvl5pPr>
          </a:lstStyle>
          <a:p>
            <a:pPr lvl="0"/>
            <a:r>
              <a:rPr lang="en-US"/>
              <a:t>Heading 2</a:t>
            </a:r>
          </a:p>
        </p:txBody>
      </p:sp>
      <p:sp>
        <p:nvSpPr>
          <p:cNvPr id="14" name="Text Placeholder 20"/>
          <p:cNvSpPr>
            <a:spLocks noGrp="1"/>
          </p:cNvSpPr>
          <p:nvPr>
            <p:ph type="body" sz="quarter" idx="23" hasCustomPrompt="1"/>
          </p:nvPr>
        </p:nvSpPr>
        <p:spPr>
          <a:xfrm>
            <a:off x="573341" y="3460523"/>
            <a:ext cx="2549856" cy="907086"/>
          </a:xfrm>
        </p:spPr>
        <p:txBody>
          <a:bodyPr numCol="1">
            <a:noAutofit/>
          </a:bodyPr>
          <a:lstStyle>
            <a:lvl1pPr marL="0" indent="0" algn="ctr">
              <a:buFont typeface="Arial" panose="020B0604020202020204" pitchFamily="34" charset="0"/>
              <a:buNone/>
              <a:defRPr sz="1300" baseline="0">
                <a:solidFill>
                  <a:schemeClr val="accent2"/>
                </a:solidFill>
              </a:defRPr>
            </a:lvl1pPr>
            <a:lvl5pPr>
              <a:defRPr/>
            </a:lvl5pPr>
          </a:lstStyle>
          <a:p>
            <a:pPr lvl="0"/>
            <a:r>
              <a:rPr lang="en-US"/>
              <a:t>Body text</a:t>
            </a:r>
          </a:p>
        </p:txBody>
      </p:sp>
      <p:sp>
        <p:nvSpPr>
          <p:cNvPr id="4" name="Picture Placeholder 3"/>
          <p:cNvSpPr>
            <a:spLocks noGrp="1"/>
          </p:cNvSpPr>
          <p:nvPr>
            <p:ph type="pic" sz="quarter" idx="26"/>
          </p:nvPr>
        </p:nvSpPr>
        <p:spPr>
          <a:xfrm>
            <a:off x="1128269" y="1399854"/>
            <a:ext cx="1440000" cy="1440000"/>
          </a:xfrm>
          <a:prstGeom prst="ellipse">
            <a:avLst/>
          </a:prstGeom>
        </p:spPr>
        <p:txBody>
          <a:bodyPr/>
          <a:lstStyle/>
          <a:p>
            <a:r>
              <a:rPr lang="en-US"/>
              <a:t>Click icon to add picture</a:t>
            </a:r>
            <a:endParaRPr lang="en-AU"/>
          </a:p>
        </p:txBody>
      </p:sp>
      <p:sp>
        <p:nvSpPr>
          <p:cNvPr id="16" name="Text Placeholder 12"/>
          <p:cNvSpPr>
            <a:spLocks noGrp="1"/>
          </p:cNvSpPr>
          <p:nvPr>
            <p:ph type="body" sz="quarter" idx="27" hasCustomPrompt="1"/>
          </p:nvPr>
        </p:nvSpPr>
        <p:spPr>
          <a:xfrm>
            <a:off x="3294512" y="3162971"/>
            <a:ext cx="2549167" cy="233963"/>
          </a:xfrm>
        </p:spPr>
        <p:txBody>
          <a:bodyPr numCol="1">
            <a:noAutofit/>
          </a:bodyPr>
          <a:lstStyle>
            <a:lvl1pPr marL="0" indent="0" algn="ctr">
              <a:lnSpc>
                <a:spcPct val="70000"/>
              </a:lnSpc>
              <a:buNone/>
              <a:defRPr sz="1700" b="1" cap="none" baseline="0">
                <a:solidFill>
                  <a:schemeClr val="accent1"/>
                </a:solidFill>
                <a:latin typeface="+mj-lt"/>
              </a:defRPr>
            </a:lvl1pPr>
            <a:lvl5pPr>
              <a:defRPr/>
            </a:lvl5pPr>
          </a:lstStyle>
          <a:p>
            <a:pPr lvl="0"/>
            <a:r>
              <a:rPr lang="en-US"/>
              <a:t>Heading 2</a:t>
            </a:r>
          </a:p>
        </p:txBody>
      </p:sp>
      <p:sp>
        <p:nvSpPr>
          <p:cNvPr id="17" name="Text Placeholder 20"/>
          <p:cNvSpPr>
            <a:spLocks noGrp="1"/>
          </p:cNvSpPr>
          <p:nvPr>
            <p:ph type="body" sz="quarter" idx="28" hasCustomPrompt="1"/>
          </p:nvPr>
        </p:nvSpPr>
        <p:spPr>
          <a:xfrm>
            <a:off x="3294167" y="3460523"/>
            <a:ext cx="2549856" cy="907086"/>
          </a:xfrm>
        </p:spPr>
        <p:txBody>
          <a:bodyPr numCol="1">
            <a:noAutofit/>
          </a:bodyPr>
          <a:lstStyle>
            <a:lvl1pPr marL="0" indent="0" algn="ctr">
              <a:buFont typeface="Arial" panose="020B0604020202020204" pitchFamily="34" charset="0"/>
              <a:buNone/>
              <a:defRPr sz="1300" baseline="0">
                <a:solidFill>
                  <a:schemeClr val="accent2"/>
                </a:solidFill>
              </a:defRPr>
            </a:lvl1pPr>
            <a:lvl5pPr>
              <a:defRPr/>
            </a:lvl5pPr>
          </a:lstStyle>
          <a:p>
            <a:pPr lvl="0"/>
            <a:r>
              <a:rPr lang="en-US"/>
              <a:t>Body text</a:t>
            </a:r>
          </a:p>
        </p:txBody>
      </p:sp>
      <p:sp>
        <p:nvSpPr>
          <p:cNvPr id="18" name="Text Placeholder 12"/>
          <p:cNvSpPr>
            <a:spLocks noGrp="1"/>
          </p:cNvSpPr>
          <p:nvPr>
            <p:ph type="body" sz="quarter" idx="29" hasCustomPrompt="1"/>
          </p:nvPr>
        </p:nvSpPr>
        <p:spPr>
          <a:xfrm>
            <a:off x="6019020" y="3162971"/>
            <a:ext cx="2549167" cy="233963"/>
          </a:xfrm>
        </p:spPr>
        <p:txBody>
          <a:bodyPr numCol="1">
            <a:noAutofit/>
          </a:bodyPr>
          <a:lstStyle>
            <a:lvl1pPr marL="0" indent="0" algn="ctr">
              <a:lnSpc>
                <a:spcPct val="70000"/>
              </a:lnSpc>
              <a:buNone/>
              <a:defRPr sz="1700" b="1" cap="none" baseline="0">
                <a:solidFill>
                  <a:schemeClr val="accent1"/>
                </a:solidFill>
                <a:latin typeface="+mj-lt"/>
              </a:defRPr>
            </a:lvl1pPr>
            <a:lvl5pPr>
              <a:defRPr/>
            </a:lvl5pPr>
          </a:lstStyle>
          <a:p>
            <a:pPr lvl="0"/>
            <a:r>
              <a:rPr lang="en-US"/>
              <a:t>Heading 2</a:t>
            </a:r>
          </a:p>
        </p:txBody>
      </p:sp>
      <p:sp>
        <p:nvSpPr>
          <p:cNvPr id="19" name="Text Placeholder 20"/>
          <p:cNvSpPr>
            <a:spLocks noGrp="1"/>
          </p:cNvSpPr>
          <p:nvPr>
            <p:ph type="body" sz="quarter" idx="30" hasCustomPrompt="1"/>
          </p:nvPr>
        </p:nvSpPr>
        <p:spPr>
          <a:xfrm>
            <a:off x="6018675" y="3460523"/>
            <a:ext cx="2549856" cy="907086"/>
          </a:xfrm>
        </p:spPr>
        <p:txBody>
          <a:bodyPr numCol="1">
            <a:noAutofit/>
          </a:bodyPr>
          <a:lstStyle>
            <a:lvl1pPr marL="0" indent="0" algn="ctr">
              <a:buFont typeface="Arial" panose="020B0604020202020204" pitchFamily="34" charset="0"/>
              <a:buNone/>
              <a:defRPr sz="1300" baseline="0">
                <a:solidFill>
                  <a:schemeClr val="accent2"/>
                </a:solidFill>
              </a:defRPr>
            </a:lvl1pPr>
            <a:lvl5pPr>
              <a:defRPr/>
            </a:lvl5pPr>
          </a:lstStyle>
          <a:p>
            <a:pPr lvl="0"/>
            <a:r>
              <a:rPr lang="en-US"/>
              <a:t>Body text</a:t>
            </a:r>
          </a:p>
        </p:txBody>
      </p:sp>
      <p:sp>
        <p:nvSpPr>
          <p:cNvPr id="20" name="Picture Placeholder 3"/>
          <p:cNvSpPr>
            <a:spLocks noGrp="1"/>
          </p:cNvSpPr>
          <p:nvPr>
            <p:ph type="pic" sz="quarter" idx="31"/>
          </p:nvPr>
        </p:nvSpPr>
        <p:spPr>
          <a:xfrm>
            <a:off x="3849095" y="1399854"/>
            <a:ext cx="1440000" cy="1440000"/>
          </a:xfrm>
          <a:prstGeom prst="ellipse">
            <a:avLst/>
          </a:prstGeom>
        </p:spPr>
        <p:txBody>
          <a:bodyPr/>
          <a:lstStyle/>
          <a:p>
            <a:r>
              <a:rPr lang="en-US"/>
              <a:t>Click icon to add picture</a:t>
            </a:r>
            <a:endParaRPr lang="en-AU"/>
          </a:p>
        </p:txBody>
      </p:sp>
      <p:sp>
        <p:nvSpPr>
          <p:cNvPr id="27" name="Picture Placeholder 3"/>
          <p:cNvSpPr>
            <a:spLocks noGrp="1"/>
          </p:cNvSpPr>
          <p:nvPr>
            <p:ph type="pic" sz="quarter" idx="32"/>
          </p:nvPr>
        </p:nvSpPr>
        <p:spPr>
          <a:xfrm>
            <a:off x="6573603" y="1399854"/>
            <a:ext cx="1440000" cy="1440000"/>
          </a:xfrm>
          <a:prstGeom prst="ellipse">
            <a:avLst/>
          </a:prstGeom>
        </p:spPr>
        <p:txBody>
          <a:bodyPr/>
          <a:lstStyle/>
          <a:p>
            <a:r>
              <a:rPr lang="en-US"/>
              <a:t>Click icon to add picture</a:t>
            </a:r>
            <a:endParaRPr lang="en-AU"/>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24"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25"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26" name="Straight Connector 25"/>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458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7">
    <p:bg>
      <p:bgPr>
        <a:solidFill>
          <a:srgbClr val="DEF3F7"/>
        </a:solidFill>
        <a:effectLst/>
      </p:bgPr>
    </p:bg>
    <p:spTree>
      <p:nvGrpSpPr>
        <p:cNvPr id="1" name=""/>
        <p:cNvGrpSpPr/>
        <p:nvPr/>
      </p:nvGrpSpPr>
      <p:grpSpPr>
        <a:xfrm>
          <a:off x="0" y="0"/>
          <a:ext cx="0" cy="0"/>
          <a:chOff x="0" y="0"/>
          <a:chExt cx="0" cy="0"/>
        </a:xfrm>
      </p:grpSpPr>
      <p:sp>
        <p:nvSpPr>
          <p:cNvPr id="6" name="Text Placeholder 12"/>
          <p:cNvSpPr>
            <a:spLocks noGrp="1"/>
          </p:cNvSpPr>
          <p:nvPr>
            <p:ph type="body" sz="quarter" idx="33" hasCustomPrompt="1"/>
          </p:nvPr>
        </p:nvSpPr>
        <p:spPr>
          <a:xfrm>
            <a:off x="4918582" y="3297979"/>
            <a:ext cx="3649603" cy="234930"/>
          </a:xfrm>
        </p:spPr>
        <p:txBody>
          <a:bodyPr numCol="1">
            <a:noAutofit/>
          </a:bodyPr>
          <a:lstStyle>
            <a:lvl1pPr marL="0" indent="0" algn="l">
              <a:lnSpc>
                <a:spcPct val="70000"/>
              </a:lnSpc>
              <a:buNone/>
              <a:defRPr sz="2400" b="1" cap="none" baseline="0">
                <a:solidFill>
                  <a:schemeClr val="accent1"/>
                </a:solidFill>
                <a:latin typeface="+mj-lt"/>
              </a:defRPr>
            </a:lvl1pPr>
            <a:lvl5pPr>
              <a:defRPr/>
            </a:lvl5pPr>
          </a:lstStyle>
          <a:p>
            <a:pPr lvl="0"/>
            <a:r>
              <a:rPr lang="en-US"/>
              <a:t>Heading 2</a:t>
            </a:r>
          </a:p>
        </p:txBody>
      </p:sp>
      <p:sp>
        <p:nvSpPr>
          <p:cNvPr id="7" name="Text Placeholder 12"/>
          <p:cNvSpPr>
            <a:spLocks noGrp="1"/>
          </p:cNvSpPr>
          <p:nvPr>
            <p:ph type="body" sz="quarter" idx="29" hasCustomPrompt="1"/>
          </p:nvPr>
        </p:nvSpPr>
        <p:spPr>
          <a:xfrm>
            <a:off x="4932218" y="2027609"/>
            <a:ext cx="3635968" cy="244272"/>
          </a:xfrm>
        </p:spPr>
        <p:txBody>
          <a:bodyPr numCol="1">
            <a:noAutofit/>
          </a:bodyPr>
          <a:lstStyle>
            <a:lvl1pPr marL="0" indent="0" algn="l">
              <a:lnSpc>
                <a:spcPct val="70000"/>
              </a:lnSpc>
              <a:buNone/>
              <a:defRPr sz="2400" b="1" cap="none" baseline="0">
                <a:solidFill>
                  <a:schemeClr val="accent1"/>
                </a:solidFill>
                <a:latin typeface="+mj-lt"/>
              </a:defRPr>
            </a:lvl1pPr>
            <a:lvl5pPr>
              <a:defRPr/>
            </a:lvl5pPr>
          </a:lstStyle>
          <a:p>
            <a:pPr lvl="0"/>
            <a:r>
              <a:rPr lang="en-US"/>
              <a:t>Heading 2</a:t>
            </a:r>
          </a:p>
        </p:txBody>
      </p:sp>
      <p:sp>
        <p:nvSpPr>
          <p:cNvPr id="8" name="Picture Placeholder 3"/>
          <p:cNvSpPr>
            <a:spLocks noGrp="1"/>
          </p:cNvSpPr>
          <p:nvPr>
            <p:ph type="pic" sz="quarter" idx="26"/>
          </p:nvPr>
        </p:nvSpPr>
        <p:spPr>
          <a:xfrm>
            <a:off x="571500" y="1419647"/>
            <a:ext cx="4180610" cy="3277044"/>
          </a:xfrm>
        </p:spPr>
        <p:txBody>
          <a:bodyPr/>
          <a:lstStyle>
            <a:lvl1pPr marL="0" indent="0">
              <a:buNone/>
              <a:defRPr/>
            </a:lvl1pPr>
          </a:lstStyle>
          <a:p>
            <a:r>
              <a:rPr lang="en-US"/>
              <a:t>Click icon to add picture</a:t>
            </a:r>
            <a:endParaRPr lang="en-AU"/>
          </a:p>
        </p:txBody>
      </p:sp>
      <p:sp>
        <p:nvSpPr>
          <p:cNvPr id="9" name="Text Placeholder 12"/>
          <p:cNvSpPr>
            <a:spLocks noGrp="1"/>
          </p:cNvSpPr>
          <p:nvPr>
            <p:ph type="body" sz="quarter" idx="31" hasCustomPrompt="1"/>
          </p:nvPr>
        </p:nvSpPr>
        <p:spPr>
          <a:xfrm>
            <a:off x="4932218" y="1419647"/>
            <a:ext cx="3635968" cy="370227"/>
          </a:xfrm>
        </p:spPr>
        <p:txBody>
          <a:bodyPr numCol="1">
            <a:noAutofit/>
          </a:bodyPr>
          <a:lstStyle>
            <a:lvl1pPr marL="0" indent="0" algn="l">
              <a:lnSpc>
                <a:spcPct val="70000"/>
              </a:lnSpc>
              <a:buNone/>
              <a:defRPr sz="3200" b="1" cap="all" baseline="0">
                <a:solidFill>
                  <a:schemeClr val="accent1"/>
                </a:solidFill>
                <a:latin typeface="+mj-lt"/>
              </a:defRPr>
            </a:lvl1pPr>
            <a:lvl5pPr>
              <a:defRPr/>
            </a:lvl5pPr>
          </a:lstStyle>
          <a:p>
            <a:pPr lvl="0"/>
            <a:r>
              <a:rPr lang="en-US"/>
              <a:t>Heading 1</a:t>
            </a:r>
          </a:p>
        </p:txBody>
      </p:sp>
      <p:sp>
        <p:nvSpPr>
          <p:cNvPr id="10" name="Text Placeholder 20"/>
          <p:cNvSpPr>
            <a:spLocks noGrp="1"/>
          </p:cNvSpPr>
          <p:nvPr>
            <p:ph type="body" sz="quarter" idx="32" hasCustomPrompt="1"/>
          </p:nvPr>
        </p:nvSpPr>
        <p:spPr>
          <a:xfrm>
            <a:off x="4932218" y="2370979"/>
            <a:ext cx="3635968" cy="827901"/>
          </a:xfrm>
        </p:spPr>
        <p:txBody>
          <a:bodyPr numCol="1">
            <a:noAutofit/>
          </a:bodyPr>
          <a:lstStyle>
            <a:lvl1pPr marL="0" indent="0" algn="l">
              <a:buFont typeface="Arial" panose="020B0604020202020204" pitchFamily="34" charset="0"/>
              <a:buNone/>
              <a:defRPr sz="1800" baseline="0">
                <a:solidFill>
                  <a:schemeClr val="accent2"/>
                </a:solidFill>
              </a:defRPr>
            </a:lvl1pPr>
            <a:lvl5pPr>
              <a:defRPr/>
            </a:lvl5pPr>
          </a:lstStyle>
          <a:p>
            <a:pPr lvl="0"/>
            <a:r>
              <a:rPr lang="en-US"/>
              <a:t>Body text</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12"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13"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14" name="Straight Connector 13"/>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 Placeholder 20"/>
          <p:cNvSpPr>
            <a:spLocks noGrp="1"/>
          </p:cNvSpPr>
          <p:nvPr>
            <p:ph type="body" sz="quarter" idx="25" hasCustomPrompt="1"/>
          </p:nvPr>
        </p:nvSpPr>
        <p:spPr>
          <a:xfrm>
            <a:off x="4932218" y="3632009"/>
            <a:ext cx="3635967" cy="1061119"/>
          </a:xfrm>
        </p:spPr>
        <p:txBody>
          <a:bodyPr numCol="1">
            <a:noAutofit/>
          </a:bodyPr>
          <a:lstStyle>
            <a:lvl1pPr marL="0" indent="0">
              <a:buFont typeface="Arial" panose="020B0604020202020204" pitchFamily="34" charset="0"/>
              <a:buNone/>
              <a:defRPr sz="1800" baseline="0">
                <a:solidFill>
                  <a:schemeClr val="accent2"/>
                </a:solidFill>
              </a:defRPr>
            </a:lvl1pPr>
            <a:lvl5pPr>
              <a:defRPr/>
            </a:lvl5pPr>
          </a:lstStyle>
          <a:p>
            <a:pPr lvl="0"/>
            <a:r>
              <a:rPr lang="en-US"/>
              <a:t>Body text</a:t>
            </a:r>
          </a:p>
        </p:txBody>
      </p:sp>
    </p:spTree>
    <p:extLst>
      <p:ext uri="{BB962C8B-B14F-4D97-AF65-F5344CB8AC3E}">
        <p14:creationId xmlns:p14="http://schemas.microsoft.com/office/powerpoint/2010/main" val="3835606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8">
    <p:bg>
      <p:bgPr>
        <a:solidFill>
          <a:srgbClr val="DEF3F7"/>
        </a:solidFill>
        <a:effectLst/>
      </p:bgPr>
    </p:bg>
    <p:spTree>
      <p:nvGrpSpPr>
        <p:cNvPr id="1" name=""/>
        <p:cNvGrpSpPr/>
        <p:nvPr/>
      </p:nvGrpSpPr>
      <p:grpSpPr>
        <a:xfrm>
          <a:off x="0" y="0"/>
          <a:ext cx="0" cy="0"/>
          <a:chOff x="0" y="0"/>
          <a:chExt cx="0" cy="0"/>
        </a:xfrm>
      </p:grpSpPr>
      <p:sp>
        <p:nvSpPr>
          <p:cNvPr id="6" name="Picture Placeholder 3"/>
          <p:cNvSpPr>
            <a:spLocks noGrp="1"/>
          </p:cNvSpPr>
          <p:nvPr>
            <p:ph type="pic" sz="quarter" idx="26"/>
          </p:nvPr>
        </p:nvSpPr>
        <p:spPr>
          <a:xfrm>
            <a:off x="571499" y="1418095"/>
            <a:ext cx="7998873" cy="3278596"/>
          </a:xfrm>
        </p:spPr>
        <p:txBody>
          <a:bodyPr/>
          <a:lstStyle>
            <a:lvl1pPr marL="0" indent="0">
              <a:buNone/>
              <a:defRPr/>
            </a:lvl1pPr>
          </a:lstStyle>
          <a:p>
            <a:r>
              <a:rPr lang="en-US"/>
              <a:t>Click icon to add picture</a:t>
            </a:r>
            <a:endParaRPr lang="en-AU"/>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8"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9"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10" name="Straight Connector 9"/>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374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 9">
    <p:bg>
      <p:bgPr>
        <a:solidFill>
          <a:srgbClr val="DEF3F7"/>
        </a:solidFill>
        <a:effectLst/>
      </p:bgPr>
    </p:bg>
    <p:spTree>
      <p:nvGrpSpPr>
        <p:cNvPr id="1" name=""/>
        <p:cNvGrpSpPr/>
        <p:nvPr/>
      </p:nvGrpSpPr>
      <p:grpSpPr>
        <a:xfrm>
          <a:off x="0" y="0"/>
          <a:ext cx="0" cy="0"/>
          <a:chOff x="0" y="0"/>
          <a:chExt cx="0" cy="0"/>
        </a:xfrm>
      </p:grpSpPr>
      <p:sp>
        <p:nvSpPr>
          <p:cNvPr id="6" name="Media Placeholder 11"/>
          <p:cNvSpPr>
            <a:spLocks noGrp="1"/>
          </p:cNvSpPr>
          <p:nvPr>
            <p:ph type="media" sz="quarter" idx="27" hasCustomPrompt="1"/>
          </p:nvPr>
        </p:nvSpPr>
        <p:spPr>
          <a:xfrm>
            <a:off x="1523536" y="1273921"/>
            <a:ext cx="6094800" cy="3429000"/>
          </a:xfrm>
        </p:spPr>
        <p:txBody>
          <a:bodyPr anchor="t"/>
          <a:lstStyle>
            <a:lvl1pPr marL="0" indent="0" algn="ctr">
              <a:buNone/>
              <a:defRPr/>
            </a:lvl1pPr>
          </a:lstStyle>
          <a:p>
            <a:r>
              <a:rPr lang="en-US"/>
              <a:t>Insert Media</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8"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9"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10" name="Straight Connector 9"/>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3092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10">
    <p:bg>
      <p:bgPr>
        <a:solidFill>
          <a:srgbClr val="DEF3F7"/>
        </a:solidFill>
        <a:effectLst/>
      </p:bgPr>
    </p:bg>
    <p:spTree>
      <p:nvGrpSpPr>
        <p:cNvPr id="1" name=""/>
        <p:cNvGrpSpPr/>
        <p:nvPr/>
      </p:nvGrpSpPr>
      <p:grpSpPr>
        <a:xfrm>
          <a:off x="0" y="0"/>
          <a:ext cx="0" cy="0"/>
          <a:chOff x="0" y="0"/>
          <a:chExt cx="0" cy="0"/>
        </a:xfrm>
      </p:grpSpPr>
      <p:sp>
        <p:nvSpPr>
          <p:cNvPr id="6" name="Text Placeholder 4"/>
          <p:cNvSpPr>
            <a:spLocks noGrp="1"/>
          </p:cNvSpPr>
          <p:nvPr>
            <p:ph type="body" sz="quarter" idx="14" hasCustomPrompt="1"/>
          </p:nvPr>
        </p:nvSpPr>
        <p:spPr>
          <a:xfrm>
            <a:off x="468503" y="562971"/>
            <a:ext cx="6380353" cy="298237"/>
          </a:xfrm>
        </p:spPr>
        <p:txBody>
          <a:bodyPr>
            <a:noAutofit/>
          </a:bodyPr>
          <a:lstStyle>
            <a:lvl1pPr marL="0" indent="0">
              <a:buNone/>
              <a:defRPr sz="2000">
                <a:solidFill>
                  <a:schemeClr val="accent2"/>
                </a:solidFill>
              </a:defRPr>
            </a:lvl1pPr>
          </a:lstStyle>
          <a:p>
            <a:pPr lvl="0"/>
            <a:r>
              <a:rPr lang="en-US"/>
              <a:t>INSERT HEADER</a:t>
            </a:r>
            <a:endParaRPr lang="en-AU"/>
          </a:p>
        </p:txBody>
      </p:sp>
      <p:sp>
        <p:nvSpPr>
          <p:cNvPr id="7" name="Text Placeholder 12"/>
          <p:cNvSpPr>
            <a:spLocks noGrp="1"/>
          </p:cNvSpPr>
          <p:nvPr>
            <p:ph type="body" sz="quarter" idx="16" hasCustomPrompt="1"/>
          </p:nvPr>
        </p:nvSpPr>
        <p:spPr>
          <a:xfrm>
            <a:off x="477838" y="1394759"/>
            <a:ext cx="8092533" cy="395115"/>
          </a:xfrm>
        </p:spPr>
        <p:txBody>
          <a:bodyPr>
            <a:noAutofit/>
          </a:bodyPr>
          <a:lstStyle>
            <a:lvl1pPr marL="0" indent="0">
              <a:lnSpc>
                <a:spcPct val="70000"/>
              </a:lnSpc>
              <a:buNone/>
              <a:defRPr sz="3200" b="1" cap="all" baseline="0">
                <a:solidFill>
                  <a:schemeClr val="accent1"/>
                </a:solidFill>
                <a:latin typeface="+mj-lt"/>
              </a:defRPr>
            </a:lvl1pPr>
            <a:lvl5pPr>
              <a:defRPr/>
            </a:lvl5pPr>
          </a:lstStyle>
          <a:p>
            <a:pPr lvl="0"/>
            <a:r>
              <a:rPr lang="en-US"/>
              <a:t>Heading 1</a:t>
            </a:r>
          </a:p>
        </p:txBody>
      </p:sp>
      <p:sp>
        <p:nvSpPr>
          <p:cNvPr id="8" name="Text Placeholder 12"/>
          <p:cNvSpPr>
            <a:spLocks noGrp="1"/>
          </p:cNvSpPr>
          <p:nvPr>
            <p:ph type="body" sz="quarter" idx="17" hasCustomPrompt="1"/>
          </p:nvPr>
        </p:nvSpPr>
        <p:spPr>
          <a:xfrm>
            <a:off x="477839" y="1998811"/>
            <a:ext cx="3767707" cy="249835"/>
          </a:xfrm>
        </p:spPr>
        <p:txBody>
          <a:bodyPr numCol="1">
            <a:noAutofit/>
          </a:bodyPr>
          <a:lstStyle>
            <a:lvl1pPr marL="0" indent="0">
              <a:lnSpc>
                <a:spcPct val="70000"/>
              </a:lnSpc>
              <a:buNone/>
              <a:defRPr sz="2400" b="1" cap="none" baseline="0">
                <a:solidFill>
                  <a:schemeClr val="accent1"/>
                </a:solidFill>
                <a:latin typeface="+mj-lt"/>
              </a:defRPr>
            </a:lvl1pPr>
            <a:lvl5pPr>
              <a:defRPr/>
            </a:lvl5pPr>
          </a:lstStyle>
          <a:p>
            <a:pPr lvl="0"/>
            <a:r>
              <a:rPr lang="en-US"/>
              <a:t>Heading 2</a:t>
            </a:r>
          </a:p>
        </p:txBody>
      </p:sp>
      <p:sp>
        <p:nvSpPr>
          <p:cNvPr id="9" name="Text Placeholder 20"/>
          <p:cNvSpPr>
            <a:spLocks noGrp="1"/>
          </p:cNvSpPr>
          <p:nvPr>
            <p:ph type="body" sz="quarter" idx="18" hasCustomPrompt="1"/>
          </p:nvPr>
        </p:nvSpPr>
        <p:spPr>
          <a:xfrm>
            <a:off x="477839" y="2386291"/>
            <a:ext cx="3768725" cy="2310400"/>
          </a:xfrm>
        </p:spPr>
        <p:txBody>
          <a:bodyPr numCol="1">
            <a:normAutofit/>
          </a:bodyPr>
          <a:lstStyle>
            <a:lvl1pPr marL="171450" marR="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tab pos="180000" algn="l"/>
                <a:tab pos="360000" algn="l"/>
                <a:tab pos="540000" algn="l"/>
                <a:tab pos="720000" algn="l"/>
              </a:tabLst>
              <a:defRPr sz="1800" baseline="0">
                <a:solidFill>
                  <a:schemeClr val="accent2"/>
                </a:solidFill>
                <a:latin typeface="+mn-lt"/>
              </a:defRPr>
            </a:lvl1pPr>
            <a:lvl2pPr>
              <a:tabLst>
                <a:tab pos="180000" algn="l"/>
                <a:tab pos="360000" algn="l"/>
                <a:tab pos="540000" algn="l"/>
                <a:tab pos="720000" algn="l"/>
              </a:tabLst>
              <a:defRPr sz="1800"/>
            </a:lvl2pPr>
            <a:lvl3pPr>
              <a:tabLst>
                <a:tab pos="180000" algn="l"/>
                <a:tab pos="360000" algn="l"/>
                <a:tab pos="540000" algn="l"/>
                <a:tab pos="720000" algn="l"/>
              </a:tabLst>
              <a:defRPr sz="1800"/>
            </a:lvl3pPr>
            <a:lvl4pPr>
              <a:tabLst>
                <a:tab pos="180000" algn="l"/>
                <a:tab pos="360000" algn="l"/>
                <a:tab pos="540000" algn="l"/>
                <a:tab pos="720000" algn="l"/>
              </a:tabLst>
              <a:defRPr sz="1800"/>
            </a:lvl4pPr>
            <a:lvl5pPr>
              <a:defRPr/>
            </a:lvl5pPr>
          </a:lstStyle>
          <a:p>
            <a:pPr lvl="0"/>
            <a:r>
              <a:rPr lang="en-US"/>
              <a:t>Bullet point</a:t>
            </a:r>
          </a:p>
          <a:p>
            <a:pPr lvl="1"/>
            <a:r>
              <a:rPr lang="en-US"/>
              <a:t>Bullet point</a:t>
            </a:r>
          </a:p>
          <a:p>
            <a:pPr lvl="2"/>
            <a:r>
              <a:rPr lang="en-US"/>
              <a:t>Bullet point</a:t>
            </a:r>
          </a:p>
          <a:p>
            <a:pPr lvl="3"/>
            <a:r>
              <a:rPr lang="en-US"/>
              <a:t>Bullet point</a:t>
            </a:r>
          </a:p>
        </p:txBody>
      </p:sp>
      <p:sp>
        <p:nvSpPr>
          <p:cNvPr id="10" name="Text Placeholder 12"/>
          <p:cNvSpPr>
            <a:spLocks noGrp="1"/>
          </p:cNvSpPr>
          <p:nvPr>
            <p:ph type="body" sz="quarter" idx="22" hasCustomPrompt="1"/>
          </p:nvPr>
        </p:nvSpPr>
        <p:spPr>
          <a:xfrm>
            <a:off x="4567126" y="1999419"/>
            <a:ext cx="4002164" cy="249227"/>
          </a:xfrm>
        </p:spPr>
        <p:txBody>
          <a:bodyPr numCol="1">
            <a:noAutofit/>
          </a:bodyPr>
          <a:lstStyle>
            <a:lvl1pPr marL="0" indent="0">
              <a:lnSpc>
                <a:spcPct val="70000"/>
              </a:lnSpc>
              <a:buNone/>
              <a:defRPr sz="2400" b="1" cap="none" baseline="0">
                <a:solidFill>
                  <a:schemeClr val="accent1"/>
                </a:solidFill>
                <a:latin typeface="+mj-lt"/>
              </a:defRPr>
            </a:lvl1pPr>
            <a:lvl5pPr>
              <a:defRPr/>
            </a:lvl5pPr>
          </a:lstStyle>
          <a:p>
            <a:pPr lvl="0"/>
            <a:r>
              <a:rPr lang="en-US"/>
              <a:t>Heading 2</a:t>
            </a:r>
          </a:p>
        </p:txBody>
      </p:sp>
      <p:sp>
        <p:nvSpPr>
          <p:cNvPr id="11" name="Text Placeholder 20"/>
          <p:cNvSpPr>
            <a:spLocks noGrp="1"/>
          </p:cNvSpPr>
          <p:nvPr>
            <p:ph type="body" sz="quarter" idx="23" hasCustomPrompt="1"/>
          </p:nvPr>
        </p:nvSpPr>
        <p:spPr>
          <a:xfrm>
            <a:off x="4567126" y="2386291"/>
            <a:ext cx="4003245" cy="2310400"/>
          </a:xfrm>
        </p:spPr>
        <p:txBody>
          <a:bodyPr numCol="1">
            <a:noAutofit/>
          </a:bodyPr>
          <a:lstStyle>
            <a:lvl1pPr marL="171450" indent="-171450">
              <a:buFont typeface="Arial" panose="020B0604020202020204" pitchFamily="34" charset="0"/>
              <a:buChar char="•"/>
              <a:defRPr sz="1800" baseline="0">
                <a:solidFill>
                  <a:schemeClr val="accent2"/>
                </a:solidFill>
              </a:defRPr>
            </a:lvl1pPr>
            <a:lvl2pPr>
              <a:defRPr sz="1800"/>
            </a:lvl2pPr>
            <a:lvl3pPr>
              <a:defRPr sz="1800"/>
            </a:lvl3pPr>
            <a:lvl4pPr>
              <a:defRPr sz="1800"/>
            </a:lvl4pPr>
            <a:lvl5pPr>
              <a:defRPr/>
            </a:lvl5pPr>
          </a:lstStyle>
          <a:p>
            <a:pPr lvl="0"/>
            <a:r>
              <a:rPr lang="en-US"/>
              <a:t>Bullet point</a:t>
            </a:r>
          </a:p>
          <a:p>
            <a:pPr lvl="1"/>
            <a:r>
              <a:rPr lang="en-US"/>
              <a:t>Bullet point</a:t>
            </a:r>
          </a:p>
          <a:p>
            <a:pPr lvl="2"/>
            <a:r>
              <a:rPr lang="en-US"/>
              <a:t>Bullet point</a:t>
            </a:r>
          </a:p>
          <a:p>
            <a:pPr lvl="3"/>
            <a:r>
              <a:rPr lang="en-US"/>
              <a:t>Bullet point</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cxnSp>
        <p:nvCxnSpPr>
          <p:cNvPr id="13" name="Straight Connector 12"/>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674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sp>
        <p:nvSpPr>
          <p:cNvPr id="6" name="Text Placeholder 20"/>
          <p:cNvSpPr>
            <a:spLocks noGrp="1"/>
          </p:cNvSpPr>
          <p:nvPr>
            <p:ph type="body" sz="quarter" idx="22" hasCustomPrompt="1"/>
          </p:nvPr>
        </p:nvSpPr>
        <p:spPr>
          <a:xfrm>
            <a:off x="468503" y="3823856"/>
            <a:ext cx="8089895" cy="872201"/>
          </a:xfrm>
        </p:spPr>
        <p:txBody>
          <a:bodyPr numCol="1">
            <a:normAutofit/>
          </a:bodyPr>
          <a:lstStyle>
            <a:lvl1pPr marL="171450" marR="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tab pos="180000" algn="l"/>
                <a:tab pos="360000" algn="l"/>
                <a:tab pos="540000" algn="l"/>
                <a:tab pos="720000" algn="l"/>
              </a:tabLst>
              <a:defRPr sz="1800" baseline="0">
                <a:solidFill>
                  <a:schemeClr val="accent2"/>
                </a:solidFill>
                <a:latin typeface="+mn-lt"/>
              </a:defRPr>
            </a:lvl1pPr>
            <a:lvl2pPr>
              <a:tabLst>
                <a:tab pos="180000" algn="l"/>
                <a:tab pos="360000" algn="l"/>
                <a:tab pos="540000" algn="l"/>
                <a:tab pos="720000" algn="l"/>
              </a:tabLst>
              <a:defRPr sz="1800"/>
            </a:lvl2pPr>
            <a:lvl3pPr>
              <a:tabLst>
                <a:tab pos="180000" algn="l"/>
                <a:tab pos="360000" algn="l"/>
                <a:tab pos="540000" algn="l"/>
                <a:tab pos="720000" algn="l"/>
              </a:tabLst>
              <a:defRPr sz="1800"/>
            </a:lvl3pPr>
            <a:lvl4pPr>
              <a:tabLst>
                <a:tab pos="180000" algn="l"/>
                <a:tab pos="360000" algn="l"/>
                <a:tab pos="540000" algn="l"/>
                <a:tab pos="720000" algn="l"/>
              </a:tabLst>
              <a:defRPr sz="1800"/>
            </a:lvl4pPr>
            <a:lvl5pPr>
              <a:defRPr/>
            </a:lvl5pPr>
          </a:lstStyle>
          <a:p>
            <a:pPr lvl="0"/>
            <a:r>
              <a:rPr lang="en-US"/>
              <a:t>Bullet point</a:t>
            </a:r>
          </a:p>
          <a:p>
            <a:pPr lvl="1"/>
            <a:r>
              <a:rPr lang="en-US"/>
              <a:t>Bullet point</a:t>
            </a:r>
          </a:p>
        </p:txBody>
      </p:sp>
      <p:sp>
        <p:nvSpPr>
          <p:cNvPr id="7" name="Text Placeholder 20"/>
          <p:cNvSpPr>
            <a:spLocks noGrp="1"/>
          </p:cNvSpPr>
          <p:nvPr>
            <p:ph type="body" sz="quarter" idx="18" hasCustomPrompt="1"/>
          </p:nvPr>
        </p:nvSpPr>
        <p:spPr>
          <a:xfrm>
            <a:off x="468503" y="2364159"/>
            <a:ext cx="8089895" cy="1007883"/>
          </a:xfrm>
        </p:spPr>
        <p:txBody>
          <a:bodyPr numCol="1">
            <a:normAutofit/>
          </a:bodyPr>
          <a:lstStyle>
            <a:lvl1pPr marL="171450" marR="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tab pos="180000" algn="l"/>
                <a:tab pos="360000" algn="l"/>
                <a:tab pos="540000" algn="l"/>
                <a:tab pos="720000" algn="l"/>
              </a:tabLst>
              <a:defRPr sz="1800" baseline="0">
                <a:solidFill>
                  <a:schemeClr val="accent2"/>
                </a:solidFill>
                <a:latin typeface="+mn-lt"/>
              </a:defRPr>
            </a:lvl1pPr>
            <a:lvl2pPr>
              <a:tabLst>
                <a:tab pos="180000" algn="l"/>
                <a:tab pos="360000" algn="l"/>
                <a:tab pos="540000" algn="l"/>
                <a:tab pos="720000" algn="l"/>
              </a:tabLst>
              <a:defRPr sz="1800"/>
            </a:lvl2pPr>
            <a:lvl3pPr>
              <a:tabLst>
                <a:tab pos="180000" algn="l"/>
                <a:tab pos="360000" algn="l"/>
                <a:tab pos="540000" algn="l"/>
                <a:tab pos="720000" algn="l"/>
              </a:tabLst>
              <a:defRPr sz="1800"/>
            </a:lvl3pPr>
            <a:lvl4pPr>
              <a:tabLst>
                <a:tab pos="180000" algn="l"/>
                <a:tab pos="360000" algn="l"/>
                <a:tab pos="540000" algn="l"/>
                <a:tab pos="720000" algn="l"/>
              </a:tabLst>
              <a:defRPr sz="1800"/>
            </a:lvl4pPr>
            <a:lvl5pPr>
              <a:defRPr/>
            </a:lvl5pPr>
          </a:lstStyle>
          <a:p>
            <a:pPr lvl="0"/>
            <a:r>
              <a:rPr lang="en-US"/>
              <a:t>Bullet point</a:t>
            </a:r>
          </a:p>
          <a:p>
            <a:pPr lvl="1"/>
            <a:r>
              <a:rPr lang="en-US"/>
              <a:t>Bullet point</a:t>
            </a:r>
          </a:p>
          <a:p>
            <a:pPr lvl="2"/>
            <a:r>
              <a:rPr lang="en-US"/>
              <a:t>Bullet point</a:t>
            </a:r>
          </a:p>
          <a:p>
            <a:pPr lvl="2"/>
            <a:endParaRPr lang="en-US"/>
          </a:p>
        </p:txBody>
      </p:sp>
      <p:sp>
        <p:nvSpPr>
          <p:cNvPr id="8" name="Text Placeholder 12"/>
          <p:cNvSpPr>
            <a:spLocks noGrp="1"/>
          </p:cNvSpPr>
          <p:nvPr>
            <p:ph type="body" sz="quarter" idx="16" hasCustomPrompt="1"/>
          </p:nvPr>
        </p:nvSpPr>
        <p:spPr>
          <a:xfrm>
            <a:off x="477838" y="1419646"/>
            <a:ext cx="8103751" cy="381544"/>
          </a:xfrm>
        </p:spPr>
        <p:txBody>
          <a:bodyPr>
            <a:noAutofit/>
          </a:bodyPr>
          <a:lstStyle>
            <a:lvl1pPr marL="0" indent="0">
              <a:lnSpc>
                <a:spcPct val="70000"/>
              </a:lnSpc>
              <a:buNone/>
              <a:defRPr sz="3200" b="1" cap="all" baseline="0">
                <a:solidFill>
                  <a:schemeClr val="accent1"/>
                </a:solidFill>
                <a:latin typeface="+mj-lt"/>
              </a:defRPr>
            </a:lvl1pPr>
            <a:lvl5pPr>
              <a:defRPr/>
            </a:lvl5pPr>
          </a:lstStyle>
          <a:p>
            <a:pPr lvl="0"/>
            <a:r>
              <a:rPr lang="en-US"/>
              <a:t>Heading 1</a:t>
            </a:r>
          </a:p>
        </p:txBody>
      </p:sp>
      <p:sp>
        <p:nvSpPr>
          <p:cNvPr id="9" name="Text Placeholder 12"/>
          <p:cNvSpPr>
            <a:spLocks noGrp="1"/>
          </p:cNvSpPr>
          <p:nvPr>
            <p:ph type="body" sz="quarter" idx="17" hasCustomPrompt="1"/>
          </p:nvPr>
        </p:nvSpPr>
        <p:spPr>
          <a:xfrm>
            <a:off x="477838" y="1986867"/>
            <a:ext cx="8103751" cy="266137"/>
          </a:xfrm>
        </p:spPr>
        <p:txBody>
          <a:bodyPr>
            <a:noAutofit/>
          </a:bodyPr>
          <a:lstStyle>
            <a:lvl1pPr marL="0" indent="0">
              <a:lnSpc>
                <a:spcPct val="70000"/>
              </a:lnSpc>
              <a:buNone/>
              <a:defRPr sz="2400" b="1" cap="none" baseline="0">
                <a:solidFill>
                  <a:schemeClr val="accent1"/>
                </a:solidFill>
                <a:latin typeface="+mj-lt"/>
              </a:defRPr>
            </a:lvl1pPr>
            <a:lvl5pPr>
              <a:defRPr/>
            </a:lvl5pPr>
          </a:lstStyle>
          <a:p>
            <a:pPr lvl="0"/>
            <a:r>
              <a:rPr lang="en-US"/>
              <a:t>Heading 2</a:t>
            </a:r>
          </a:p>
        </p:txBody>
      </p:sp>
      <p:sp>
        <p:nvSpPr>
          <p:cNvPr id="10" name="Text Placeholder 12"/>
          <p:cNvSpPr>
            <a:spLocks noGrp="1"/>
          </p:cNvSpPr>
          <p:nvPr>
            <p:ph type="body" sz="quarter" idx="20" hasCustomPrompt="1"/>
          </p:nvPr>
        </p:nvSpPr>
        <p:spPr>
          <a:xfrm>
            <a:off x="477838" y="3495393"/>
            <a:ext cx="8103751" cy="217625"/>
          </a:xfrm>
        </p:spPr>
        <p:txBody>
          <a:bodyPr>
            <a:noAutofit/>
          </a:bodyPr>
          <a:lstStyle>
            <a:lvl1pPr marL="0" indent="0">
              <a:lnSpc>
                <a:spcPct val="70000"/>
              </a:lnSpc>
              <a:buNone/>
              <a:defRPr sz="2000" b="1" cap="none" baseline="0">
                <a:solidFill>
                  <a:schemeClr val="accent1"/>
                </a:solidFill>
                <a:latin typeface="+mj-lt"/>
              </a:defRPr>
            </a:lvl1pPr>
            <a:lvl5pPr>
              <a:defRPr/>
            </a:lvl5pPr>
          </a:lstStyle>
          <a:p>
            <a:pPr lvl="0"/>
            <a:r>
              <a:rPr lang="en-US"/>
              <a:t>Heading 3</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12"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13"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noProof="0"/>
              <a:t>XX Month 2018 Week XX</a:t>
            </a:r>
          </a:p>
        </p:txBody>
      </p:sp>
      <p:cxnSp>
        <p:nvCxnSpPr>
          <p:cNvPr id="14" name="Straight Connector 13"/>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516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E252F6-430D-392F-9F51-A17E42A9582C}"/>
              </a:ext>
            </a:extLst>
          </p:cNvPr>
          <p:cNvPicPr>
            <a:picLocks noChangeAspect="1"/>
          </p:cNvPicPr>
          <p:nvPr userDrawn="1"/>
        </p:nvPicPr>
        <p:blipFill>
          <a:blip r:embed="rId2"/>
          <a:stretch>
            <a:fillRect/>
          </a:stretch>
        </p:blipFill>
        <p:spPr>
          <a:xfrm>
            <a:off x="178184" y="231173"/>
            <a:ext cx="1333116" cy="612385"/>
          </a:xfrm>
          <a:prstGeom prst="rect">
            <a:avLst/>
          </a:prstGeom>
        </p:spPr>
      </p:pic>
    </p:spTree>
    <p:extLst>
      <p:ext uri="{BB962C8B-B14F-4D97-AF65-F5344CB8AC3E}">
        <p14:creationId xmlns:p14="http://schemas.microsoft.com/office/powerpoint/2010/main" val="561420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7"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8"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9" name="Straight Connector 8"/>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20"/>
          <p:cNvSpPr>
            <a:spLocks noGrp="1"/>
          </p:cNvSpPr>
          <p:nvPr>
            <p:ph type="body" sz="quarter" idx="18" hasCustomPrompt="1"/>
          </p:nvPr>
        </p:nvSpPr>
        <p:spPr>
          <a:xfrm>
            <a:off x="477839" y="2372435"/>
            <a:ext cx="8103750" cy="1451419"/>
          </a:xfrm>
        </p:spPr>
        <p:txBody>
          <a:bodyPr numCol="1">
            <a:normAutofit/>
          </a:bodyPr>
          <a:lstStyle>
            <a:lvl1pPr marL="171450" marR="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tab pos="180000" algn="l"/>
                <a:tab pos="360000" algn="l"/>
                <a:tab pos="540000" algn="l"/>
                <a:tab pos="720000" algn="l"/>
              </a:tabLst>
              <a:defRPr sz="1800" baseline="0">
                <a:solidFill>
                  <a:schemeClr val="accent2"/>
                </a:solidFill>
                <a:latin typeface="+mn-lt"/>
              </a:defRPr>
            </a:lvl1pPr>
            <a:lvl2pPr>
              <a:tabLst>
                <a:tab pos="180000" algn="l"/>
                <a:tab pos="360000" algn="l"/>
                <a:tab pos="540000" algn="l"/>
                <a:tab pos="720000" algn="l"/>
              </a:tabLst>
              <a:defRPr sz="1800"/>
            </a:lvl2pPr>
            <a:lvl3pPr>
              <a:tabLst>
                <a:tab pos="180000" algn="l"/>
                <a:tab pos="360000" algn="l"/>
                <a:tab pos="540000" algn="l"/>
                <a:tab pos="720000" algn="l"/>
              </a:tabLst>
              <a:defRPr sz="1800"/>
            </a:lvl3pPr>
            <a:lvl4pPr>
              <a:tabLst>
                <a:tab pos="180000" algn="l"/>
                <a:tab pos="360000" algn="l"/>
                <a:tab pos="540000" algn="l"/>
                <a:tab pos="720000" algn="l"/>
              </a:tabLst>
              <a:defRPr sz="1800"/>
            </a:lvl4pPr>
            <a:lvl5pPr>
              <a:defRPr/>
            </a:lvl5pPr>
          </a:lstStyle>
          <a:p>
            <a:pPr lvl="0"/>
            <a:r>
              <a:rPr lang="en-US"/>
              <a:t>Bullet point</a:t>
            </a:r>
          </a:p>
          <a:p>
            <a:pPr lvl="1"/>
            <a:r>
              <a:rPr lang="en-US"/>
              <a:t>Bullet point</a:t>
            </a:r>
          </a:p>
          <a:p>
            <a:pPr lvl="2"/>
            <a:r>
              <a:rPr lang="en-US"/>
              <a:t>Bullet point</a:t>
            </a:r>
          </a:p>
          <a:p>
            <a:pPr lvl="3"/>
            <a:r>
              <a:rPr lang="en-US"/>
              <a:t>Bullet point</a:t>
            </a:r>
          </a:p>
        </p:txBody>
      </p:sp>
      <p:sp>
        <p:nvSpPr>
          <p:cNvPr id="11" name="Text Placeholder 22"/>
          <p:cNvSpPr>
            <a:spLocks noGrp="1"/>
          </p:cNvSpPr>
          <p:nvPr>
            <p:ph type="body" sz="quarter" idx="19" hasCustomPrompt="1"/>
          </p:nvPr>
        </p:nvSpPr>
        <p:spPr>
          <a:xfrm>
            <a:off x="468503" y="3936878"/>
            <a:ext cx="8113086" cy="734364"/>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1" i="1">
                <a:solidFill>
                  <a:schemeClr val="accent1"/>
                </a:solidFill>
                <a:latin typeface="Georgia" panose="02040502050405020303" pitchFamily="18" charset="0"/>
              </a:defRPr>
            </a:lvl1pPr>
            <a:lvl2pPr marL="4572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lvl2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“Quote/Highlight text goes here”</a:t>
            </a:r>
          </a:p>
        </p:txBody>
      </p:sp>
      <p:sp>
        <p:nvSpPr>
          <p:cNvPr id="12" name="Text Placeholder 12"/>
          <p:cNvSpPr>
            <a:spLocks noGrp="1"/>
          </p:cNvSpPr>
          <p:nvPr>
            <p:ph type="body" sz="quarter" idx="16" hasCustomPrompt="1"/>
          </p:nvPr>
        </p:nvSpPr>
        <p:spPr>
          <a:xfrm>
            <a:off x="477838" y="1405791"/>
            <a:ext cx="8103751" cy="381544"/>
          </a:xfrm>
        </p:spPr>
        <p:txBody>
          <a:bodyPr>
            <a:noAutofit/>
          </a:bodyPr>
          <a:lstStyle>
            <a:lvl1pPr marL="0" indent="0">
              <a:lnSpc>
                <a:spcPct val="70000"/>
              </a:lnSpc>
              <a:buNone/>
              <a:defRPr sz="3200" b="1" cap="all" baseline="0">
                <a:solidFill>
                  <a:schemeClr val="accent1"/>
                </a:solidFill>
                <a:latin typeface="+mj-lt"/>
              </a:defRPr>
            </a:lvl1pPr>
            <a:lvl5pPr>
              <a:defRPr/>
            </a:lvl5pPr>
          </a:lstStyle>
          <a:p>
            <a:pPr lvl="0"/>
            <a:r>
              <a:rPr lang="en-US"/>
              <a:t>Heading 1</a:t>
            </a:r>
          </a:p>
        </p:txBody>
      </p:sp>
      <p:sp>
        <p:nvSpPr>
          <p:cNvPr id="13" name="Text Placeholder 12"/>
          <p:cNvSpPr>
            <a:spLocks noGrp="1"/>
          </p:cNvSpPr>
          <p:nvPr>
            <p:ph type="body" sz="quarter" idx="17" hasCustomPrompt="1"/>
          </p:nvPr>
        </p:nvSpPr>
        <p:spPr>
          <a:xfrm>
            <a:off x="477838" y="1986867"/>
            <a:ext cx="8103751" cy="266137"/>
          </a:xfrm>
        </p:spPr>
        <p:txBody>
          <a:bodyPr>
            <a:noAutofit/>
          </a:bodyPr>
          <a:lstStyle>
            <a:lvl1pPr marL="0" indent="0">
              <a:lnSpc>
                <a:spcPct val="70000"/>
              </a:lnSpc>
              <a:buNone/>
              <a:defRPr sz="2400" b="1" cap="none" baseline="0">
                <a:solidFill>
                  <a:schemeClr val="accent1"/>
                </a:solidFill>
                <a:latin typeface="+mj-lt"/>
              </a:defRPr>
            </a:lvl1pPr>
            <a:lvl5pPr>
              <a:defRPr/>
            </a:lvl5pPr>
          </a:lstStyle>
          <a:p>
            <a:pPr lvl="0"/>
            <a:r>
              <a:rPr lang="en-US"/>
              <a:t>Heading 2</a:t>
            </a:r>
          </a:p>
        </p:txBody>
      </p:sp>
    </p:spTree>
    <p:extLst>
      <p:ext uri="{BB962C8B-B14F-4D97-AF65-F5344CB8AC3E}">
        <p14:creationId xmlns:p14="http://schemas.microsoft.com/office/powerpoint/2010/main" val="1724132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sp>
        <p:nvSpPr>
          <p:cNvPr id="7" name="Text Placeholder 12"/>
          <p:cNvSpPr>
            <a:spLocks noGrp="1"/>
          </p:cNvSpPr>
          <p:nvPr>
            <p:ph type="body" sz="quarter" idx="16" hasCustomPrompt="1"/>
          </p:nvPr>
        </p:nvSpPr>
        <p:spPr>
          <a:xfrm>
            <a:off x="477839" y="1552575"/>
            <a:ext cx="7866062" cy="309843"/>
          </a:xfrm>
        </p:spPr>
        <p:txBody>
          <a:bodyPr>
            <a:normAutofit/>
          </a:bodyPr>
          <a:lstStyle>
            <a:lvl1pPr marL="0" indent="0">
              <a:lnSpc>
                <a:spcPct val="70000"/>
              </a:lnSpc>
              <a:buNone/>
              <a:defRPr sz="2700" b="1" cap="all" baseline="0">
                <a:solidFill>
                  <a:schemeClr val="accent1"/>
                </a:solidFill>
                <a:latin typeface="+mj-lt"/>
              </a:defRPr>
            </a:lvl1pPr>
            <a:lvl5pPr>
              <a:defRPr/>
            </a:lvl5pPr>
          </a:lstStyle>
          <a:p>
            <a:pPr lvl="0"/>
            <a:r>
              <a:rPr lang="en-US"/>
              <a:t>Heading 1</a:t>
            </a:r>
          </a:p>
        </p:txBody>
      </p:sp>
      <p:sp>
        <p:nvSpPr>
          <p:cNvPr id="9" name="Text Placeholder 12"/>
          <p:cNvSpPr>
            <a:spLocks noGrp="1"/>
          </p:cNvSpPr>
          <p:nvPr>
            <p:ph type="body" sz="quarter" idx="17" hasCustomPrompt="1"/>
          </p:nvPr>
        </p:nvSpPr>
        <p:spPr>
          <a:xfrm>
            <a:off x="477839" y="2071355"/>
            <a:ext cx="3767707" cy="233963"/>
          </a:xfrm>
        </p:spPr>
        <p:txBody>
          <a:bodyPr numCol="1">
            <a:noAutofit/>
          </a:bodyPr>
          <a:lstStyle>
            <a:lvl1pPr marL="0" indent="0">
              <a:lnSpc>
                <a:spcPct val="70000"/>
              </a:lnSpc>
              <a:buNone/>
              <a:defRPr sz="1700" b="1" cap="none" baseline="0">
                <a:solidFill>
                  <a:schemeClr val="accent1"/>
                </a:solidFill>
                <a:latin typeface="+mj-lt"/>
              </a:defRPr>
            </a:lvl1pPr>
            <a:lvl5pPr>
              <a:defRPr/>
            </a:lvl5pPr>
          </a:lstStyle>
          <a:p>
            <a:pPr lvl="0"/>
            <a:r>
              <a:rPr lang="en-US"/>
              <a:t>Heading 2</a:t>
            </a:r>
          </a:p>
        </p:txBody>
      </p:sp>
      <p:sp>
        <p:nvSpPr>
          <p:cNvPr id="10" name="Text Placeholder 20"/>
          <p:cNvSpPr>
            <a:spLocks noGrp="1"/>
          </p:cNvSpPr>
          <p:nvPr>
            <p:ph type="body" sz="quarter" idx="18" hasCustomPrompt="1"/>
          </p:nvPr>
        </p:nvSpPr>
        <p:spPr>
          <a:xfrm>
            <a:off x="477839" y="2369515"/>
            <a:ext cx="3768725" cy="2212010"/>
          </a:xfrm>
        </p:spPr>
        <p:txBody>
          <a:bodyPr numCol="1">
            <a:normAutofit/>
          </a:bodyPr>
          <a:lstStyle>
            <a:lvl1pPr marL="171450" marR="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tab pos="180000" algn="l"/>
                <a:tab pos="360000" algn="l"/>
                <a:tab pos="540000" algn="l"/>
                <a:tab pos="720000" algn="l"/>
              </a:tabLst>
              <a:defRPr sz="1300" baseline="0">
                <a:solidFill>
                  <a:schemeClr val="accent2"/>
                </a:solidFill>
                <a:latin typeface="+mn-lt"/>
              </a:defRPr>
            </a:lvl1pPr>
            <a:lvl2pPr>
              <a:tabLst>
                <a:tab pos="180000" algn="l"/>
                <a:tab pos="360000" algn="l"/>
                <a:tab pos="540000" algn="l"/>
                <a:tab pos="720000" algn="l"/>
              </a:tabLst>
              <a:defRPr sz="1300"/>
            </a:lvl2pPr>
            <a:lvl3pPr>
              <a:tabLst>
                <a:tab pos="180000" algn="l"/>
                <a:tab pos="360000" algn="l"/>
                <a:tab pos="540000" algn="l"/>
                <a:tab pos="720000" algn="l"/>
              </a:tabLst>
              <a:defRPr sz="1300"/>
            </a:lvl3pPr>
            <a:lvl4pPr>
              <a:tabLst>
                <a:tab pos="180000" algn="l"/>
                <a:tab pos="360000" algn="l"/>
                <a:tab pos="540000" algn="l"/>
                <a:tab pos="720000" algn="l"/>
              </a:tabLst>
              <a:defRPr sz="1300"/>
            </a:lvl4pPr>
            <a:lvl5pPr>
              <a:defRPr/>
            </a:lvl5pPr>
          </a:lstStyle>
          <a:p>
            <a:pPr lvl="0"/>
            <a:r>
              <a:rPr lang="en-US"/>
              <a:t>Bullet point</a:t>
            </a:r>
          </a:p>
          <a:p>
            <a:pPr lvl="1"/>
            <a:r>
              <a:rPr lang="en-US"/>
              <a:t>Bullet point</a:t>
            </a:r>
          </a:p>
          <a:p>
            <a:pPr lvl="2"/>
            <a:r>
              <a:rPr lang="en-US"/>
              <a:t>Bullet point</a:t>
            </a:r>
          </a:p>
          <a:p>
            <a:pPr lvl="3"/>
            <a:r>
              <a:rPr lang="en-US"/>
              <a:t>Bullet point</a:t>
            </a:r>
          </a:p>
        </p:txBody>
      </p:sp>
      <p:sp>
        <p:nvSpPr>
          <p:cNvPr id="11" name="Text Placeholder 12"/>
          <p:cNvSpPr>
            <a:spLocks noGrp="1"/>
          </p:cNvSpPr>
          <p:nvPr>
            <p:ph type="body" sz="quarter" idx="22" hasCustomPrompt="1"/>
          </p:nvPr>
        </p:nvSpPr>
        <p:spPr>
          <a:xfrm>
            <a:off x="4567126" y="2071963"/>
            <a:ext cx="3767707" cy="233963"/>
          </a:xfrm>
        </p:spPr>
        <p:txBody>
          <a:bodyPr numCol="1">
            <a:noAutofit/>
          </a:bodyPr>
          <a:lstStyle>
            <a:lvl1pPr marL="0" indent="0">
              <a:lnSpc>
                <a:spcPct val="70000"/>
              </a:lnSpc>
              <a:buNone/>
              <a:defRPr sz="1700" b="1" cap="none" baseline="0">
                <a:solidFill>
                  <a:schemeClr val="accent1"/>
                </a:solidFill>
                <a:latin typeface="+mj-lt"/>
              </a:defRPr>
            </a:lvl1pPr>
            <a:lvl5pPr>
              <a:defRPr/>
            </a:lvl5pPr>
          </a:lstStyle>
          <a:p>
            <a:pPr lvl="0"/>
            <a:r>
              <a:rPr lang="en-US"/>
              <a:t>Heading 2</a:t>
            </a:r>
          </a:p>
        </p:txBody>
      </p:sp>
      <p:sp>
        <p:nvSpPr>
          <p:cNvPr id="12" name="Text Placeholder 20"/>
          <p:cNvSpPr>
            <a:spLocks noGrp="1"/>
          </p:cNvSpPr>
          <p:nvPr>
            <p:ph type="body" sz="quarter" idx="23" hasCustomPrompt="1"/>
          </p:nvPr>
        </p:nvSpPr>
        <p:spPr>
          <a:xfrm>
            <a:off x="4567126" y="2369514"/>
            <a:ext cx="3768725" cy="2212011"/>
          </a:xfrm>
        </p:spPr>
        <p:txBody>
          <a:bodyPr numCol="1">
            <a:noAutofit/>
          </a:bodyPr>
          <a:lstStyle>
            <a:lvl1pPr marL="171450" indent="-171450">
              <a:buFont typeface="Arial" panose="020B0604020202020204" pitchFamily="34" charset="0"/>
              <a:buChar char="•"/>
              <a:defRPr sz="1300" baseline="0">
                <a:solidFill>
                  <a:schemeClr val="accent2"/>
                </a:solidFill>
              </a:defRPr>
            </a:lvl1pPr>
            <a:lvl5pPr>
              <a:defRPr/>
            </a:lvl5pPr>
          </a:lstStyle>
          <a:p>
            <a:pPr lvl="0"/>
            <a:r>
              <a:rPr lang="en-US"/>
              <a:t>Bullet point</a:t>
            </a:r>
          </a:p>
          <a:p>
            <a:pPr lvl="1"/>
            <a:r>
              <a:rPr lang="en-US"/>
              <a:t>Bullet point</a:t>
            </a:r>
          </a:p>
          <a:p>
            <a:pPr lvl="2"/>
            <a:r>
              <a:rPr lang="en-US"/>
              <a:t>Bullet point</a:t>
            </a:r>
          </a:p>
          <a:p>
            <a:pPr lvl="3"/>
            <a:r>
              <a:rPr lang="en-US"/>
              <a:t>Bullet point</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18"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19"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20" name="Straight Connector 19"/>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968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hite 4">
    <p:spTree>
      <p:nvGrpSpPr>
        <p:cNvPr id="1" name=""/>
        <p:cNvGrpSpPr/>
        <p:nvPr/>
      </p:nvGrpSpPr>
      <p:grpSpPr>
        <a:xfrm>
          <a:off x="0" y="0"/>
          <a:ext cx="0" cy="0"/>
          <a:chOff x="0" y="0"/>
          <a:chExt cx="0" cy="0"/>
        </a:xfrm>
      </p:grpSpPr>
      <p:sp>
        <p:nvSpPr>
          <p:cNvPr id="6" name="Text Placeholder 12"/>
          <p:cNvSpPr>
            <a:spLocks noGrp="1"/>
          </p:cNvSpPr>
          <p:nvPr>
            <p:ph type="body" sz="quarter" idx="16" hasCustomPrompt="1"/>
          </p:nvPr>
        </p:nvSpPr>
        <p:spPr>
          <a:xfrm>
            <a:off x="3920463" y="1419647"/>
            <a:ext cx="4654953" cy="370227"/>
          </a:xfrm>
        </p:spPr>
        <p:txBody>
          <a:bodyPr>
            <a:noAutofit/>
          </a:bodyPr>
          <a:lstStyle>
            <a:lvl1pPr marL="0" indent="0">
              <a:lnSpc>
                <a:spcPct val="70000"/>
              </a:lnSpc>
              <a:buNone/>
              <a:defRPr sz="3200" b="1" cap="all" baseline="0">
                <a:solidFill>
                  <a:schemeClr val="accent1"/>
                </a:solidFill>
                <a:latin typeface="+mj-lt"/>
              </a:defRPr>
            </a:lvl1pPr>
            <a:lvl5pPr>
              <a:defRPr/>
            </a:lvl5pPr>
          </a:lstStyle>
          <a:p>
            <a:pPr lvl="0"/>
            <a:r>
              <a:rPr lang="en-US"/>
              <a:t>Heading 1</a:t>
            </a:r>
          </a:p>
        </p:txBody>
      </p:sp>
      <p:sp>
        <p:nvSpPr>
          <p:cNvPr id="7" name="Text Placeholder 12"/>
          <p:cNvSpPr>
            <a:spLocks noGrp="1"/>
          </p:cNvSpPr>
          <p:nvPr>
            <p:ph type="body" sz="quarter" idx="22" hasCustomPrompt="1"/>
          </p:nvPr>
        </p:nvSpPr>
        <p:spPr>
          <a:xfrm>
            <a:off x="3920694" y="2027609"/>
            <a:ext cx="4648466" cy="228802"/>
          </a:xfrm>
        </p:spPr>
        <p:txBody>
          <a:bodyPr numCol="1">
            <a:noAutofit/>
          </a:bodyPr>
          <a:lstStyle>
            <a:lvl1pPr marL="0" indent="0">
              <a:lnSpc>
                <a:spcPct val="70000"/>
              </a:lnSpc>
              <a:buNone/>
              <a:defRPr sz="2400" b="1" cap="none" baseline="0">
                <a:solidFill>
                  <a:schemeClr val="accent1"/>
                </a:solidFill>
                <a:latin typeface="+mj-lt"/>
              </a:defRPr>
            </a:lvl1pPr>
            <a:lvl5pPr>
              <a:defRPr/>
            </a:lvl5pPr>
          </a:lstStyle>
          <a:p>
            <a:pPr lvl="0"/>
            <a:r>
              <a:rPr lang="en-US"/>
              <a:t>Heading 2</a:t>
            </a:r>
          </a:p>
        </p:txBody>
      </p:sp>
      <p:sp>
        <p:nvSpPr>
          <p:cNvPr id="8" name="Text Placeholder 20"/>
          <p:cNvSpPr>
            <a:spLocks noGrp="1"/>
          </p:cNvSpPr>
          <p:nvPr>
            <p:ph type="body" sz="quarter" idx="23" hasCustomPrompt="1"/>
          </p:nvPr>
        </p:nvSpPr>
        <p:spPr>
          <a:xfrm>
            <a:off x="3920650" y="2369515"/>
            <a:ext cx="4649722" cy="836034"/>
          </a:xfrm>
        </p:spPr>
        <p:txBody>
          <a:bodyPr numCol="1">
            <a:noAutofit/>
          </a:bodyPr>
          <a:lstStyle>
            <a:lvl1pPr marL="0" indent="0">
              <a:buFont typeface="Arial" panose="020B0604020202020204" pitchFamily="34" charset="0"/>
              <a:buNone/>
              <a:defRPr sz="1800" baseline="0">
                <a:solidFill>
                  <a:schemeClr val="accent2"/>
                </a:solidFill>
              </a:defRPr>
            </a:lvl1pPr>
            <a:lvl5pPr>
              <a:defRPr/>
            </a:lvl5pPr>
          </a:lstStyle>
          <a:p>
            <a:pPr lvl="0"/>
            <a:r>
              <a:rPr lang="en-US"/>
              <a:t>Body text</a:t>
            </a:r>
          </a:p>
        </p:txBody>
      </p:sp>
      <p:sp>
        <p:nvSpPr>
          <p:cNvPr id="9" name="Picture Placeholder 3"/>
          <p:cNvSpPr>
            <a:spLocks noGrp="1"/>
          </p:cNvSpPr>
          <p:nvPr>
            <p:ph type="pic" sz="quarter" idx="26"/>
          </p:nvPr>
        </p:nvSpPr>
        <p:spPr>
          <a:xfrm>
            <a:off x="571500" y="1419647"/>
            <a:ext cx="2989118" cy="3263012"/>
          </a:xfrm>
        </p:spPr>
        <p:txBody>
          <a:bodyPr/>
          <a:lstStyle>
            <a:lvl1pPr marL="0" indent="0">
              <a:buNone/>
              <a:defRPr/>
            </a:lvl1pPr>
          </a:lstStyle>
          <a:p>
            <a:r>
              <a:rPr lang="en-US"/>
              <a:t>Click icon to add picture</a:t>
            </a:r>
            <a:endParaRPr lang="en-AU"/>
          </a:p>
        </p:txBody>
      </p:sp>
      <p:sp>
        <p:nvSpPr>
          <p:cNvPr id="14" name="Text Placeholder 12"/>
          <p:cNvSpPr>
            <a:spLocks noGrp="1"/>
          </p:cNvSpPr>
          <p:nvPr>
            <p:ph type="body" sz="quarter" idx="24" hasCustomPrompt="1"/>
          </p:nvPr>
        </p:nvSpPr>
        <p:spPr>
          <a:xfrm>
            <a:off x="3920881" y="3340700"/>
            <a:ext cx="4648269" cy="192210"/>
          </a:xfrm>
        </p:spPr>
        <p:txBody>
          <a:bodyPr numCol="1">
            <a:noAutofit/>
          </a:bodyPr>
          <a:lstStyle>
            <a:lvl1pPr marL="0" indent="0">
              <a:lnSpc>
                <a:spcPct val="70000"/>
              </a:lnSpc>
              <a:buNone/>
              <a:defRPr sz="2000" b="1" cap="none" baseline="0">
                <a:solidFill>
                  <a:schemeClr val="accent1"/>
                </a:solidFill>
                <a:latin typeface="+mj-lt"/>
              </a:defRPr>
            </a:lvl1pPr>
            <a:lvl5pPr>
              <a:defRPr/>
            </a:lvl5pPr>
          </a:lstStyle>
          <a:p>
            <a:pPr lvl="0"/>
            <a:r>
              <a:rPr lang="en-US"/>
              <a:t>Heading 3</a:t>
            </a:r>
          </a:p>
        </p:txBody>
      </p:sp>
      <p:sp>
        <p:nvSpPr>
          <p:cNvPr id="15" name="Text Placeholder 20"/>
          <p:cNvSpPr>
            <a:spLocks noGrp="1"/>
          </p:cNvSpPr>
          <p:nvPr>
            <p:ph type="body" sz="quarter" idx="25" hasCustomPrompt="1"/>
          </p:nvPr>
        </p:nvSpPr>
        <p:spPr>
          <a:xfrm>
            <a:off x="3920836" y="3645865"/>
            <a:ext cx="4649525" cy="1036794"/>
          </a:xfrm>
        </p:spPr>
        <p:txBody>
          <a:bodyPr numCol="1">
            <a:noAutofit/>
          </a:bodyPr>
          <a:lstStyle>
            <a:lvl1pPr marL="0" indent="0">
              <a:buFont typeface="Arial" panose="020B0604020202020204" pitchFamily="34" charset="0"/>
              <a:buNone/>
              <a:defRPr sz="1800" baseline="0">
                <a:solidFill>
                  <a:schemeClr val="accent2"/>
                </a:solidFill>
              </a:defRPr>
            </a:lvl1pPr>
            <a:lvl5pPr>
              <a:defRPr/>
            </a:lvl5pPr>
          </a:lstStyle>
          <a:p>
            <a:pPr lvl="0"/>
            <a:r>
              <a:rPr lang="en-US"/>
              <a:t>Body text</a:t>
            </a:r>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17"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18"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19" name="Straight Connector 18"/>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283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hite 5">
    <p:spTree>
      <p:nvGrpSpPr>
        <p:cNvPr id="1" name=""/>
        <p:cNvGrpSpPr/>
        <p:nvPr/>
      </p:nvGrpSpPr>
      <p:grpSpPr>
        <a:xfrm>
          <a:off x="0" y="0"/>
          <a:ext cx="0" cy="0"/>
          <a:chOff x="0" y="0"/>
          <a:chExt cx="0" cy="0"/>
        </a:xfrm>
      </p:grpSpPr>
      <p:sp>
        <p:nvSpPr>
          <p:cNvPr id="6" name="Text Placeholder 12"/>
          <p:cNvSpPr>
            <a:spLocks noGrp="1"/>
          </p:cNvSpPr>
          <p:nvPr>
            <p:ph type="body" sz="quarter" idx="16" hasCustomPrompt="1"/>
          </p:nvPr>
        </p:nvSpPr>
        <p:spPr>
          <a:xfrm>
            <a:off x="3920650" y="1419647"/>
            <a:ext cx="4649722" cy="370227"/>
          </a:xfrm>
        </p:spPr>
        <p:txBody>
          <a:bodyPr>
            <a:noAutofit/>
          </a:bodyPr>
          <a:lstStyle>
            <a:lvl1pPr marL="0" indent="0">
              <a:lnSpc>
                <a:spcPct val="70000"/>
              </a:lnSpc>
              <a:buNone/>
              <a:defRPr sz="3200" b="1" cap="all" baseline="0">
                <a:solidFill>
                  <a:schemeClr val="accent1"/>
                </a:solidFill>
                <a:latin typeface="+mj-lt"/>
              </a:defRPr>
            </a:lvl1pPr>
            <a:lvl5pPr>
              <a:defRPr/>
            </a:lvl5pPr>
          </a:lstStyle>
          <a:p>
            <a:pPr lvl="0"/>
            <a:r>
              <a:rPr lang="en-US"/>
              <a:t>Heading 1</a:t>
            </a:r>
          </a:p>
        </p:txBody>
      </p:sp>
      <p:sp>
        <p:nvSpPr>
          <p:cNvPr id="7" name="Text Placeholder 20"/>
          <p:cNvSpPr>
            <a:spLocks noGrp="1"/>
          </p:cNvSpPr>
          <p:nvPr>
            <p:ph type="body" sz="quarter" idx="23" hasCustomPrompt="1"/>
          </p:nvPr>
        </p:nvSpPr>
        <p:spPr>
          <a:xfrm>
            <a:off x="3920836" y="2369515"/>
            <a:ext cx="4649536" cy="815509"/>
          </a:xfrm>
        </p:spPr>
        <p:txBody>
          <a:bodyPr numCol="1">
            <a:noAutofit/>
          </a:bodyPr>
          <a:lstStyle>
            <a:lvl1pPr marL="0" indent="0">
              <a:buFont typeface="Arial" panose="020B0604020202020204" pitchFamily="34" charset="0"/>
              <a:buNone/>
              <a:defRPr sz="1800" baseline="0">
                <a:solidFill>
                  <a:schemeClr val="accent2"/>
                </a:solidFill>
              </a:defRPr>
            </a:lvl1pPr>
            <a:lvl5pPr>
              <a:defRPr/>
            </a:lvl5pPr>
          </a:lstStyle>
          <a:p>
            <a:pPr lvl="0"/>
            <a:r>
              <a:rPr lang="en-US"/>
              <a:t>Body text</a:t>
            </a:r>
          </a:p>
        </p:txBody>
      </p:sp>
      <p:sp>
        <p:nvSpPr>
          <p:cNvPr id="8" name="Text Placeholder 12"/>
          <p:cNvSpPr>
            <a:spLocks noGrp="1"/>
          </p:cNvSpPr>
          <p:nvPr>
            <p:ph type="body" sz="quarter" idx="24" hasCustomPrompt="1"/>
          </p:nvPr>
        </p:nvSpPr>
        <p:spPr>
          <a:xfrm>
            <a:off x="3920882" y="3340700"/>
            <a:ext cx="4649490" cy="192209"/>
          </a:xfrm>
        </p:spPr>
        <p:txBody>
          <a:bodyPr numCol="1">
            <a:noAutofit/>
          </a:bodyPr>
          <a:lstStyle>
            <a:lvl1pPr marL="0" indent="0">
              <a:lnSpc>
                <a:spcPct val="70000"/>
              </a:lnSpc>
              <a:buNone/>
              <a:defRPr sz="2000" b="1" cap="none" baseline="0">
                <a:solidFill>
                  <a:schemeClr val="accent1"/>
                </a:solidFill>
                <a:latin typeface="+mj-lt"/>
              </a:defRPr>
            </a:lvl1pPr>
            <a:lvl5pPr>
              <a:defRPr/>
            </a:lvl5pPr>
          </a:lstStyle>
          <a:p>
            <a:pPr lvl="0"/>
            <a:r>
              <a:rPr lang="en-US"/>
              <a:t>Heading 3</a:t>
            </a:r>
          </a:p>
        </p:txBody>
      </p:sp>
      <p:sp>
        <p:nvSpPr>
          <p:cNvPr id="9" name="Text Placeholder 20"/>
          <p:cNvSpPr>
            <a:spLocks noGrp="1"/>
          </p:cNvSpPr>
          <p:nvPr>
            <p:ph type="body" sz="quarter" idx="25" hasCustomPrompt="1"/>
          </p:nvPr>
        </p:nvSpPr>
        <p:spPr>
          <a:xfrm>
            <a:off x="3920836" y="3645864"/>
            <a:ext cx="4649536" cy="1036971"/>
          </a:xfrm>
        </p:spPr>
        <p:txBody>
          <a:bodyPr numCol="1">
            <a:noAutofit/>
          </a:bodyPr>
          <a:lstStyle>
            <a:lvl1pPr marL="0" indent="0">
              <a:buFont typeface="Arial" panose="020B0604020202020204" pitchFamily="34" charset="0"/>
              <a:buNone/>
              <a:defRPr sz="1800" baseline="0">
                <a:solidFill>
                  <a:schemeClr val="accent2"/>
                </a:solidFill>
              </a:defRPr>
            </a:lvl1pPr>
            <a:lvl5pPr>
              <a:defRPr/>
            </a:lvl5pPr>
          </a:lstStyle>
          <a:p>
            <a:pPr lvl="0"/>
            <a:r>
              <a:rPr lang="en-US"/>
              <a:t>Body text</a:t>
            </a:r>
          </a:p>
        </p:txBody>
      </p:sp>
      <p:sp>
        <p:nvSpPr>
          <p:cNvPr id="10" name="Picture Placeholder 3"/>
          <p:cNvSpPr>
            <a:spLocks noGrp="1"/>
          </p:cNvSpPr>
          <p:nvPr>
            <p:ph type="pic" sz="quarter" idx="26"/>
          </p:nvPr>
        </p:nvSpPr>
        <p:spPr>
          <a:xfrm>
            <a:off x="571500" y="1602525"/>
            <a:ext cx="2891560" cy="2891560"/>
          </a:xfrm>
          <a:prstGeom prst="ellipse">
            <a:avLst/>
          </a:prstGeom>
        </p:spPr>
        <p:txBody>
          <a:bodyPr/>
          <a:lstStyle>
            <a:lvl1pPr marL="0" indent="0">
              <a:buNone/>
              <a:defRPr/>
            </a:lvl1pPr>
          </a:lstStyle>
          <a:p>
            <a:r>
              <a:rPr lang="en-US"/>
              <a:t>Click icon to add picture</a:t>
            </a:r>
            <a:endParaRPr lang="en-AU"/>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12"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13"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14" name="Straight Connector 13"/>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 Placeholder 12"/>
          <p:cNvSpPr>
            <a:spLocks noGrp="1"/>
          </p:cNvSpPr>
          <p:nvPr>
            <p:ph type="body" sz="quarter" idx="22" hasCustomPrompt="1"/>
          </p:nvPr>
        </p:nvSpPr>
        <p:spPr>
          <a:xfrm>
            <a:off x="3920694" y="2027609"/>
            <a:ext cx="4648466" cy="228802"/>
          </a:xfrm>
        </p:spPr>
        <p:txBody>
          <a:bodyPr numCol="1">
            <a:noAutofit/>
          </a:bodyPr>
          <a:lstStyle>
            <a:lvl1pPr marL="0" indent="0">
              <a:lnSpc>
                <a:spcPct val="70000"/>
              </a:lnSpc>
              <a:buNone/>
              <a:defRPr sz="2400" b="1" cap="none" baseline="0">
                <a:solidFill>
                  <a:schemeClr val="accent1"/>
                </a:solidFill>
                <a:latin typeface="+mj-lt"/>
              </a:defRPr>
            </a:lvl1pPr>
            <a:lvl5pPr>
              <a:defRPr/>
            </a:lvl5pPr>
          </a:lstStyle>
          <a:p>
            <a:pPr lvl="0"/>
            <a:r>
              <a:rPr lang="en-US"/>
              <a:t>Heading 2</a:t>
            </a:r>
          </a:p>
        </p:txBody>
      </p:sp>
    </p:spTree>
    <p:extLst>
      <p:ext uri="{BB962C8B-B14F-4D97-AF65-F5344CB8AC3E}">
        <p14:creationId xmlns:p14="http://schemas.microsoft.com/office/powerpoint/2010/main" val="2280730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ite 6">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17"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18"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19" name="Straight Connector 18"/>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 Placeholder 12"/>
          <p:cNvSpPr>
            <a:spLocks noGrp="1"/>
          </p:cNvSpPr>
          <p:nvPr>
            <p:ph type="body" sz="quarter" idx="22" hasCustomPrompt="1"/>
          </p:nvPr>
        </p:nvSpPr>
        <p:spPr>
          <a:xfrm>
            <a:off x="573686" y="2999683"/>
            <a:ext cx="2549167" cy="286914"/>
          </a:xfrm>
        </p:spPr>
        <p:txBody>
          <a:bodyPr numCol="1">
            <a:noAutofit/>
          </a:bodyPr>
          <a:lstStyle>
            <a:lvl1pPr marL="0" indent="0" algn="ctr">
              <a:lnSpc>
                <a:spcPct val="70000"/>
              </a:lnSpc>
              <a:buNone/>
              <a:defRPr sz="2400" b="1" cap="none" baseline="0">
                <a:solidFill>
                  <a:schemeClr val="accent1"/>
                </a:solidFill>
                <a:latin typeface="+mj-lt"/>
              </a:defRPr>
            </a:lvl1pPr>
            <a:lvl5pPr>
              <a:defRPr/>
            </a:lvl5pPr>
          </a:lstStyle>
          <a:p>
            <a:pPr lvl="0"/>
            <a:r>
              <a:rPr lang="en-US"/>
              <a:t>Heading 2</a:t>
            </a:r>
          </a:p>
        </p:txBody>
      </p:sp>
      <p:sp>
        <p:nvSpPr>
          <p:cNvPr id="21" name="Text Placeholder 20"/>
          <p:cNvSpPr>
            <a:spLocks noGrp="1"/>
          </p:cNvSpPr>
          <p:nvPr>
            <p:ph type="body" sz="quarter" idx="23" hasCustomPrompt="1"/>
          </p:nvPr>
        </p:nvSpPr>
        <p:spPr>
          <a:xfrm>
            <a:off x="573341" y="3391005"/>
            <a:ext cx="2549856" cy="1305686"/>
          </a:xfrm>
        </p:spPr>
        <p:txBody>
          <a:bodyPr numCol="1">
            <a:noAutofit/>
          </a:bodyPr>
          <a:lstStyle>
            <a:lvl1pPr marL="0" indent="0" algn="ctr">
              <a:buFont typeface="Arial" panose="020B0604020202020204" pitchFamily="34" charset="0"/>
              <a:buNone/>
              <a:defRPr sz="1800" baseline="0">
                <a:solidFill>
                  <a:schemeClr val="accent2"/>
                </a:solidFill>
              </a:defRPr>
            </a:lvl1pPr>
            <a:lvl5pPr>
              <a:defRPr/>
            </a:lvl5pPr>
          </a:lstStyle>
          <a:p>
            <a:pPr lvl="0"/>
            <a:r>
              <a:rPr lang="en-US"/>
              <a:t>Body text</a:t>
            </a:r>
          </a:p>
        </p:txBody>
      </p:sp>
      <p:sp>
        <p:nvSpPr>
          <p:cNvPr id="22" name="Picture Placeholder 3"/>
          <p:cNvSpPr>
            <a:spLocks noGrp="1"/>
          </p:cNvSpPr>
          <p:nvPr>
            <p:ph type="pic" sz="quarter" idx="26"/>
          </p:nvPr>
        </p:nvSpPr>
        <p:spPr>
          <a:xfrm>
            <a:off x="1128269" y="1330579"/>
            <a:ext cx="1440000" cy="1440000"/>
          </a:xfrm>
          <a:prstGeom prst="ellipse">
            <a:avLst/>
          </a:prstGeom>
        </p:spPr>
        <p:txBody>
          <a:bodyPr/>
          <a:lstStyle>
            <a:lvl1pPr marL="0" indent="0">
              <a:buNone/>
              <a:defRPr/>
            </a:lvl1pPr>
          </a:lstStyle>
          <a:p>
            <a:r>
              <a:rPr lang="en-US"/>
              <a:t>Click icon to add picture</a:t>
            </a:r>
            <a:endParaRPr lang="en-AU"/>
          </a:p>
        </p:txBody>
      </p:sp>
      <p:sp>
        <p:nvSpPr>
          <p:cNvPr id="23" name="Text Placeholder 12"/>
          <p:cNvSpPr>
            <a:spLocks noGrp="1"/>
          </p:cNvSpPr>
          <p:nvPr>
            <p:ph type="body" sz="quarter" idx="27" hasCustomPrompt="1"/>
          </p:nvPr>
        </p:nvSpPr>
        <p:spPr>
          <a:xfrm>
            <a:off x="3294512" y="2999683"/>
            <a:ext cx="2549167" cy="286914"/>
          </a:xfrm>
        </p:spPr>
        <p:txBody>
          <a:bodyPr numCol="1">
            <a:noAutofit/>
          </a:bodyPr>
          <a:lstStyle>
            <a:lvl1pPr marL="0" indent="0" algn="ctr">
              <a:lnSpc>
                <a:spcPct val="70000"/>
              </a:lnSpc>
              <a:buNone/>
              <a:defRPr sz="2400" b="1" cap="none" baseline="0">
                <a:solidFill>
                  <a:schemeClr val="accent1"/>
                </a:solidFill>
                <a:latin typeface="+mj-lt"/>
              </a:defRPr>
            </a:lvl1pPr>
            <a:lvl5pPr>
              <a:defRPr/>
            </a:lvl5pPr>
          </a:lstStyle>
          <a:p>
            <a:pPr lvl="0"/>
            <a:r>
              <a:rPr lang="en-US"/>
              <a:t>Heading 2</a:t>
            </a:r>
          </a:p>
        </p:txBody>
      </p:sp>
      <p:sp>
        <p:nvSpPr>
          <p:cNvPr id="24" name="Text Placeholder 20"/>
          <p:cNvSpPr>
            <a:spLocks noGrp="1"/>
          </p:cNvSpPr>
          <p:nvPr>
            <p:ph type="body" sz="quarter" idx="28" hasCustomPrompt="1"/>
          </p:nvPr>
        </p:nvSpPr>
        <p:spPr>
          <a:xfrm>
            <a:off x="3294167" y="3391005"/>
            <a:ext cx="2549856" cy="1305686"/>
          </a:xfrm>
        </p:spPr>
        <p:txBody>
          <a:bodyPr numCol="1">
            <a:noAutofit/>
          </a:bodyPr>
          <a:lstStyle>
            <a:lvl1pPr marL="0" indent="0" algn="ctr">
              <a:buFont typeface="Arial" panose="020B0604020202020204" pitchFamily="34" charset="0"/>
              <a:buNone/>
              <a:defRPr sz="1800" baseline="0">
                <a:solidFill>
                  <a:schemeClr val="accent2"/>
                </a:solidFill>
              </a:defRPr>
            </a:lvl1pPr>
            <a:lvl5pPr>
              <a:defRPr/>
            </a:lvl5pPr>
          </a:lstStyle>
          <a:p>
            <a:pPr lvl="0"/>
            <a:r>
              <a:rPr lang="en-US"/>
              <a:t>Body text</a:t>
            </a:r>
          </a:p>
        </p:txBody>
      </p:sp>
      <p:sp>
        <p:nvSpPr>
          <p:cNvPr id="25" name="Text Placeholder 12"/>
          <p:cNvSpPr>
            <a:spLocks noGrp="1"/>
          </p:cNvSpPr>
          <p:nvPr>
            <p:ph type="body" sz="quarter" idx="29" hasCustomPrompt="1"/>
          </p:nvPr>
        </p:nvSpPr>
        <p:spPr>
          <a:xfrm>
            <a:off x="6019020" y="2999683"/>
            <a:ext cx="2549167" cy="286914"/>
          </a:xfrm>
        </p:spPr>
        <p:txBody>
          <a:bodyPr numCol="1">
            <a:noAutofit/>
          </a:bodyPr>
          <a:lstStyle>
            <a:lvl1pPr marL="0" indent="0" algn="ctr">
              <a:lnSpc>
                <a:spcPct val="70000"/>
              </a:lnSpc>
              <a:buNone/>
              <a:defRPr sz="2400" b="1" cap="none" baseline="0">
                <a:solidFill>
                  <a:schemeClr val="accent1"/>
                </a:solidFill>
                <a:latin typeface="+mj-lt"/>
              </a:defRPr>
            </a:lvl1pPr>
            <a:lvl5pPr>
              <a:defRPr/>
            </a:lvl5pPr>
          </a:lstStyle>
          <a:p>
            <a:pPr lvl="0"/>
            <a:r>
              <a:rPr lang="en-US"/>
              <a:t>Heading 2</a:t>
            </a:r>
          </a:p>
        </p:txBody>
      </p:sp>
      <p:sp>
        <p:nvSpPr>
          <p:cNvPr id="26" name="Text Placeholder 20"/>
          <p:cNvSpPr>
            <a:spLocks noGrp="1"/>
          </p:cNvSpPr>
          <p:nvPr>
            <p:ph type="body" sz="quarter" idx="30" hasCustomPrompt="1"/>
          </p:nvPr>
        </p:nvSpPr>
        <p:spPr>
          <a:xfrm>
            <a:off x="6018675" y="3391005"/>
            <a:ext cx="2549856" cy="1305686"/>
          </a:xfrm>
        </p:spPr>
        <p:txBody>
          <a:bodyPr numCol="1">
            <a:noAutofit/>
          </a:bodyPr>
          <a:lstStyle>
            <a:lvl1pPr marL="0" indent="0" algn="ctr">
              <a:buFont typeface="Arial" panose="020B0604020202020204" pitchFamily="34" charset="0"/>
              <a:buNone/>
              <a:defRPr sz="1800" baseline="0">
                <a:solidFill>
                  <a:schemeClr val="accent2"/>
                </a:solidFill>
              </a:defRPr>
            </a:lvl1pPr>
            <a:lvl5pPr>
              <a:defRPr/>
            </a:lvl5pPr>
          </a:lstStyle>
          <a:p>
            <a:pPr lvl="0"/>
            <a:r>
              <a:rPr lang="en-US"/>
              <a:t>Body text</a:t>
            </a:r>
          </a:p>
        </p:txBody>
      </p:sp>
      <p:sp>
        <p:nvSpPr>
          <p:cNvPr id="27" name="Picture Placeholder 3"/>
          <p:cNvSpPr>
            <a:spLocks noGrp="1"/>
          </p:cNvSpPr>
          <p:nvPr>
            <p:ph type="pic" sz="quarter" idx="31"/>
          </p:nvPr>
        </p:nvSpPr>
        <p:spPr>
          <a:xfrm>
            <a:off x="3849095" y="1330579"/>
            <a:ext cx="1440000" cy="1440000"/>
          </a:xfrm>
          <a:prstGeom prst="ellipse">
            <a:avLst/>
          </a:prstGeom>
        </p:spPr>
        <p:txBody>
          <a:bodyPr/>
          <a:lstStyle>
            <a:lvl1pPr marL="0" indent="0">
              <a:buNone/>
              <a:defRPr/>
            </a:lvl1pPr>
          </a:lstStyle>
          <a:p>
            <a:r>
              <a:rPr lang="en-US"/>
              <a:t>Click icon to add picture</a:t>
            </a:r>
            <a:endParaRPr lang="en-AU"/>
          </a:p>
        </p:txBody>
      </p:sp>
      <p:sp>
        <p:nvSpPr>
          <p:cNvPr id="28" name="Picture Placeholder 3"/>
          <p:cNvSpPr>
            <a:spLocks noGrp="1"/>
          </p:cNvSpPr>
          <p:nvPr>
            <p:ph type="pic" sz="quarter" idx="32"/>
          </p:nvPr>
        </p:nvSpPr>
        <p:spPr>
          <a:xfrm>
            <a:off x="6573603" y="1330579"/>
            <a:ext cx="1440000" cy="1440000"/>
          </a:xfrm>
          <a:prstGeom prst="ellipse">
            <a:avLst/>
          </a:prstGeom>
        </p:spPr>
        <p:txBody>
          <a:bodyPr/>
          <a:lstStyle>
            <a:lvl1pPr marL="0" indent="0">
              <a:buNone/>
              <a:defRPr/>
            </a:lvl1pPr>
          </a:lstStyle>
          <a:p>
            <a:r>
              <a:rPr lang="en-US"/>
              <a:t>Click icon to add picture</a:t>
            </a:r>
            <a:endParaRPr lang="en-AU"/>
          </a:p>
        </p:txBody>
      </p:sp>
    </p:spTree>
    <p:extLst>
      <p:ext uri="{BB962C8B-B14F-4D97-AF65-F5344CB8AC3E}">
        <p14:creationId xmlns:p14="http://schemas.microsoft.com/office/powerpoint/2010/main" val="19017944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 7">
    <p:spTree>
      <p:nvGrpSpPr>
        <p:cNvPr id="1" name=""/>
        <p:cNvGrpSpPr/>
        <p:nvPr/>
      </p:nvGrpSpPr>
      <p:grpSpPr>
        <a:xfrm>
          <a:off x="0" y="0"/>
          <a:ext cx="0" cy="0"/>
          <a:chOff x="0" y="0"/>
          <a:chExt cx="0" cy="0"/>
        </a:xfrm>
      </p:grpSpPr>
      <p:sp>
        <p:nvSpPr>
          <p:cNvPr id="6" name="Text Placeholder 12"/>
          <p:cNvSpPr>
            <a:spLocks noGrp="1"/>
          </p:cNvSpPr>
          <p:nvPr>
            <p:ph type="body" sz="quarter" idx="33" hasCustomPrompt="1"/>
          </p:nvPr>
        </p:nvSpPr>
        <p:spPr>
          <a:xfrm>
            <a:off x="4918582" y="3297979"/>
            <a:ext cx="3649603" cy="234930"/>
          </a:xfrm>
        </p:spPr>
        <p:txBody>
          <a:bodyPr numCol="1">
            <a:noAutofit/>
          </a:bodyPr>
          <a:lstStyle>
            <a:lvl1pPr marL="0" indent="0" algn="l">
              <a:lnSpc>
                <a:spcPct val="70000"/>
              </a:lnSpc>
              <a:buNone/>
              <a:defRPr sz="2400" b="1" cap="none" baseline="0">
                <a:solidFill>
                  <a:schemeClr val="accent1"/>
                </a:solidFill>
                <a:latin typeface="+mj-lt"/>
              </a:defRPr>
            </a:lvl1pPr>
            <a:lvl5pPr>
              <a:defRPr/>
            </a:lvl5pPr>
          </a:lstStyle>
          <a:p>
            <a:pPr lvl="0"/>
            <a:r>
              <a:rPr lang="en-US"/>
              <a:t>Heading 2</a:t>
            </a:r>
          </a:p>
        </p:txBody>
      </p:sp>
      <p:sp>
        <p:nvSpPr>
          <p:cNvPr id="7" name="Text Placeholder 12"/>
          <p:cNvSpPr>
            <a:spLocks noGrp="1"/>
          </p:cNvSpPr>
          <p:nvPr>
            <p:ph type="body" sz="quarter" idx="29" hasCustomPrompt="1"/>
          </p:nvPr>
        </p:nvSpPr>
        <p:spPr>
          <a:xfrm>
            <a:off x="4932218" y="2027609"/>
            <a:ext cx="3635968" cy="244272"/>
          </a:xfrm>
        </p:spPr>
        <p:txBody>
          <a:bodyPr numCol="1">
            <a:noAutofit/>
          </a:bodyPr>
          <a:lstStyle>
            <a:lvl1pPr marL="0" indent="0" algn="l">
              <a:lnSpc>
                <a:spcPct val="70000"/>
              </a:lnSpc>
              <a:buNone/>
              <a:defRPr sz="2400" b="1" cap="none" baseline="0">
                <a:solidFill>
                  <a:schemeClr val="accent1"/>
                </a:solidFill>
                <a:latin typeface="+mj-lt"/>
              </a:defRPr>
            </a:lvl1pPr>
            <a:lvl5pPr>
              <a:defRPr/>
            </a:lvl5pPr>
          </a:lstStyle>
          <a:p>
            <a:pPr lvl="0"/>
            <a:r>
              <a:rPr lang="en-US"/>
              <a:t>Heading 2</a:t>
            </a:r>
          </a:p>
        </p:txBody>
      </p:sp>
      <p:sp>
        <p:nvSpPr>
          <p:cNvPr id="8" name="Picture Placeholder 3"/>
          <p:cNvSpPr>
            <a:spLocks noGrp="1"/>
          </p:cNvSpPr>
          <p:nvPr>
            <p:ph type="pic" sz="quarter" idx="26"/>
          </p:nvPr>
        </p:nvSpPr>
        <p:spPr>
          <a:xfrm>
            <a:off x="571500" y="1419647"/>
            <a:ext cx="4180610" cy="3277044"/>
          </a:xfrm>
        </p:spPr>
        <p:txBody>
          <a:bodyPr/>
          <a:lstStyle>
            <a:lvl1pPr marL="0" indent="0">
              <a:buNone/>
              <a:defRPr/>
            </a:lvl1pPr>
          </a:lstStyle>
          <a:p>
            <a:r>
              <a:rPr lang="en-US"/>
              <a:t>Click icon to add picture</a:t>
            </a:r>
            <a:endParaRPr lang="en-AU"/>
          </a:p>
        </p:txBody>
      </p:sp>
      <p:sp>
        <p:nvSpPr>
          <p:cNvPr id="9" name="Text Placeholder 12"/>
          <p:cNvSpPr>
            <a:spLocks noGrp="1"/>
          </p:cNvSpPr>
          <p:nvPr>
            <p:ph type="body" sz="quarter" idx="31" hasCustomPrompt="1"/>
          </p:nvPr>
        </p:nvSpPr>
        <p:spPr>
          <a:xfrm>
            <a:off x="4932218" y="1419647"/>
            <a:ext cx="3635968" cy="370227"/>
          </a:xfrm>
        </p:spPr>
        <p:txBody>
          <a:bodyPr numCol="1">
            <a:noAutofit/>
          </a:bodyPr>
          <a:lstStyle>
            <a:lvl1pPr marL="0" indent="0" algn="l">
              <a:lnSpc>
                <a:spcPct val="70000"/>
              </a:lnSpc>
              <a:buNone/>
              <a:defRPr sz="3200" b="1" cap="all" baseline="0">
                <a:solidFill>
                  <a:schemeClr val="accent1"/>
                </a:solidFill>
                <a:latin typeface="+mj-lt"/>
              </a:defRPr>
            </a:lvl1pPr>
            <a:lvl5pPr>
              <a:defRPr/>
            </a:lvl5pPr>
          </a:lstStyle>
          <a:p>
            <a:pPr lvl="0"/>
            <a:r>
              <a:rPr lang="en-US"/>
              <a:t>Heading 1</a:t>
            </a:r>
          </a:p>
        </p:txBody>
      </p:sp>
      <p:sp>
        <p:nvSpPr>
          <p:cNvPr id="10" name="Text Placeholder 20"/>
          <p:cNvSpPr>
            <a:spLocks noGrp="1"/>
          </p:cNvSpPr>
          <p:nvPr>
            <p:ph type="body" sz="quarter" idx="32" hasCustomPrompt="1"/>
          </p:nvPr>
        </p:nvSpPr>
        <p:spPr>
          <a:xfrm>
            <a:off x="4932218" y="2370979"/>
            <a:ext cx="3635968" cy="827901"/>
          </a:xfrm>
        </p:spPr>
        <p:txBody>
          <a:bodyPr numCol="1">
            <a:noAutofit/>
          </a:bodyPr>
          <a:lstStyle>
            <a:lvl1pPr marL="0" indent="0" algn="l">
              <a:buFont typeface="Arial" panose="020B0604020202020204" pitchFamily="34" charset="0"/>
              <a:buNone/>
              <a:defRPr sz="1800" baseline="0">
                <a:solidFill>
                  <a:schemeClr val="accent2"/>
                </a:solidFill>
              </a:defRPr>
            </a:lvl1pPr>
            <a:lvl5pPr>
              <a:defRPr/>
            </a:lvl5pPr>
          </a:lstStyle>
          <a:p>
            <a:pPr lvl="0"/>
            <a:r>
              <a:rPr lang="en-US"/>
              <a:t>Body text</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12"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13"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14" name="Straight Connector 13"/>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 Placeholder 20"/>
          <p:cNvSpPr>
            <a:spLocks noGrp="1"/>
          </p:cNvSpPr>
          <p:nvPr>
            <p:ph type="body" sz="quarter" idx="25" hasCustomPrompt="1"/>
          </p:nvPr>
        </p:nvSpPr>
        <p:spPr>
          <a:xfrm>
            <a:off x="4932218" y="3632009"/>
            <a:ext cx="3635967" cy="1061119"/>
          </a:xfrm>
        </p:spPr>
        <p:txBody>
          <a:bodyPr numCol="1">
            <a:noAutofit/>
          </a:bodyPr>
          <a:lstStyle>
            <a:lvl1pPr marL="0" indent="0">
              <a:buFont typeface="Arial" panose="020B0604020202020204" pitchFamily="34" charset="0"/>
              <a:buNone/>
              <a:defRPr sz="1800" baseline="0">
                <a:solidFill>
                  <a:schemeClr val="accent2"/>
                </a:solidFill>
              </a:defRPr>
            </a:lvl1pPr>
            <a:lvl5pPr>
              <a:defRPr/>
            </a:lvl5pPr>
          </a:lstStyle>
          <a:p>
            <a:pPr lvl="0"/>
            <a:r>
              <a:rPr lang="en-US"/>
              <a:t>Body text</a:t>
            </a:r>
          </a:p>
        </p:txBody>
      </p:sp>
    </p:spTree>
    <p:extLst>
      <p:ext uri="{BB962C8B-B14F-4D97-AF65-F5344CB8AC3E}">
        <p14:creationId xmlns:p14="http://schemas.microsoft.com/office/powerpoint/2010/main" val="7858082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hite 8">
    <p:spTree>
      <p:nvGrpSpPr>
        <p:cNvPr id="1" name=""/>
        <p:cNvGrpSpPr/>
        <p:nvPr/>
      </p:nvGrpSpPr>
      <p:grpSpPr>
        <a:xfrm>
          <a:off x="0" y="0"/>
          <a:ext cx="0" cy="0"/>
          <a:chOff x="0" y="0"/>
          <a:chExt cx="0" cy="0"/>
        </a:xfrm>
      </p:grpSpPr>
      <p:sp>
        <p:nvSpPr>
          <p:cNvPr id="6" name="Picture Placeholder 3"/>
          <p:cNvSpPr>
            <a:spLocks noGrp="1"/>
          </p:cNvSpPr>
          <p:nvPr>
            <p:ph type="pic" sz="quarter" idx="26"/>
          </p:nvPr>
        </p:nvSpPr>
        <p:spPr>
          <a:xfrm>
            <a:off x="571499" y="1394759"/>
            <a:ext cx="7998873" cy="3301932"/>
          </a:xfrm>
        </p:spPr>
        <p:txBody>
          <a:bodyPr/>
          <a:lstStyle>
            <a:lvl1pPr marL="0" indent="0">
              <a:buNone/>
              <a:defRPr/>
            </a:lvl1pPr>
          </a:lstStyle>
          <a:p>
            <a:r>
              <a:rPr lang="en-US"/>
              <a:t>Click icon to add picture</a:t>
            </a:r>
            <a:endParaRPr lang="en-AU"/>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8"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9"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10" name="Straight Connector 9"/>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5801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hite 9">
    <p:spTree>
      <p:nvGrpSpPr>
        <p:cNvPr id="1" name=""/>
        <p:cNvGrpSpPr/>
        <p:nvPr/>
      </p:nvGrpSpPr>
      <p:grpSpPr>
        <a:xfrm>
          <a:off x="0" y="0"/>
          <a:ext cx="0" cy="0"/>
          <a:chOff x="0" y="0"/>
          <a:chExt cx="0" cy="0"/>
        </a:xfrm>
      </p:grpSpPr>
      <p:sp>
        <p:nvSpPr>
          <p:cNvPr id="6" name="Media Placeholder 11"/>
          <p:cNvSpPr>
            <a:spLocks noGrp="1"/>
          </p:cNvSpPr>
          <p:nvPr>
            <p:ph type="media" sz="quarter" idx="27" hasCustomPrompt="1"/>
          </p:nvPr>
        </p:nvSpPr>
        <p:spPr>
          <a:xfrm>
            <a:off x="1523536" y="1273921"/>
            <a:ext cx="6094800" cy="3429000"/>
          </a:xfrm>
        </p:spPr>
        <p:txBody>
          <a:bodyPr anchor="t"/>
          <a:lstStyle>
            <a:lvl1pPr marL="0" indent="0" algn="ctr">
              <a:buNone/>
              <a:defRPr/>
            </a:lvl1pPr>
          </a:lstStyle>
          <a:p>
            <a:r>
              <a:rPr lang="en-US"/>
              <a:t>Insert Media</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sp>
        <p:nvSpPr>
          <p:cNvPr id="8" name="Text Placeholder 4"/>
          <p:cNvSpPr>
            <a:spLocks noGrp="1"/>
          </p:cNvSpPr>
          <p:nvPr>
            <p:ph type="body" sz="quarter" idx="14" hasCustomPrompt="1"/>
          </p:nvPr>
        </p:nvSpPr>
        <p:spPr>
          <a:xfrm>
            <a:off x="468503" y="356711"/>
            <a:ext cx="6380353" cy="229799"/>
          </a:xfrm>
        </p:spPr>
        <p:txBody>
          <a:bodyPr>
            <a:noAutofit/>
          </a:bodyPr>
          <a:lstStyle>
            <a:lvl1pPr marL="0" indent="0">
              <a:buNone/>
              <a:defRPr sz="1500" baseline="0">
                <a:solidFill>
                  <a:schemeClr val="accent2"/>
                </a:solidFill>
              </a:defRPr>
            </a:lvl1pPr>
          </a:lstStyle>
          <a:p>
            <a:pPr lvl="0"/>
            <a:r>
              <a:rPr lang="en-US" noProof="0"/>
              <a:t>Insert unit/course name here</a:t>
            </a:r>
          </a:p>
        </p:txBody>
      </p:sp>
      <p:sp>
        <p:nvSpPr>
          <p:cNvPr id="9" name="Text Placeholder 4"/>
          <p:cNvSpPr>
            <a:spLocks noGrp="1"/>
          </p:cNvSpPr>
          <p:nvPr>
            <p:ph type="body" sz="quarter" idx="15" hasCustomPrompt="1"/>
          </p:nvPr>
        </p:nvSpPr>
        <p:spPr>
          <a:xfrm>
            <a:off x="472608" y="650707"/>
            <a:ext cx="6376248" cy="205968"/>
          </a:xfrm>
        </p:spPr>
        <p:txBody>
          <a:bodyPr>
            <a:noAutofit/>
          </a:bodyPr>
          <a:lstStyle>
            <a:lvl1pPr marL="0" indent="0">
              <a:buNone/>
              <a:defRPr sz="1500" baseline="0">
                <a:solidFill>
                  <a:schemeClr val="accent2"/>
                </a:solidFill>
              </a:defRPr>
            </a:lvl1pPr>
          </a:lstStyle>
          <a:p>
            <a:pPr lvl="0"/>
            <a:r>
              <a:rPr lang="en-US"/>
              <a:t>XX Month 2018 Week XX</a:t>
            </a:r>
            <a:endParaRPr lang="en-AU"/>
          </a:p>
        </p:txBody>
      </p:sp>
      <p:cxnSp>
        <p:nvCxnSpPr>
          <p:cNvPr id="10" name="Straight Connector 9"/>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3998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hite 10">
    <p:spTree>
      <p:nvGrpSpPr>
        <p:cNvPr id="1" name=""/>
        <p:cNvGrpSpPr/>
        <p:nvPr/>
      </p:nvGrpSpPr>
      <p:grpSpPr>
        <a:xfrm>
          <a:off x="0" y="0"/>
          <a:ext cx="0" cy="0"/>
          <a:chOff x="0" y="0"/>
          <a:chExt cx="0" cy="0"/>
        </a:xfrm>
      </p:grpSpPr>
      <p:sp>
        <p:nvSpPr>
          <p:cNvPr id="6" name="Text Placeholder 4"/>
          <p:cNvSpPr>
            <a:spLocks noGrp="1"/>
          </p:cNvSpPr>
          <p:nvPr>
            <p:ph type="body" sz="quarter" idx="14" hasCustomPrompt="1"/>
          </p:nvPr>
        </p:nvSpPr>
        <p:spPr>
          <a:xfrm>
            <a:off x="468503" y="562971"/>
            <a:ext cx="6380353" cy="298237"/>
          </a:xfrm>
        </p:spPr>
        <p:txBody>
          <a:bodyPr>
            <a:noAutofit/>
          </a:bodyPr>
          <a:lstStyle>
            <a:lvl1pPr marL="0" indent="0">
              <a:buNone/>
              <a:defRPr sz="2000">
                <a:solidFill>
                  <a:schemeClr val="accent2"/>
                </a:solidFill>
              </a:defRPr>
            </a:lvl1pPr>
          </a:lstStyle>
          <a:p>
            <a:pPr lvl="0"/>
            <a:r>
              <a:rPr lang="en-US"/>
              <a:t>INSERT HEADER</a:t>
            </a:r>
            <a:endParaRPr lang="en-AU"/>
          </a:p>
        </p:txBody>
      </p:sp>
      <p:sp>
        <p:nvSpPr>
          <p:cNvPr id="7" name="Text Placeholder 12"/>
          <p:cNvSpPr>
            <a:spLocks noGrp="1"/>
          </p:cNvSpPr>
          <p:nvPr>
            <p:ph type="body" sz="quarter" idx="16" hasCustomPrompt="1"/>
          </p:nvPr>
        </p:nvSpPr>
        <p:spPr>
          <a:xfrm>
            <a:off x="477838" y="1394759"/>
            <a:ext cx="8092533" cy="395115"/>
          </a:xfrm>
        </p:spPr>
        <p:txBody>
          <a:bodyPr>
            <a:noAutofit/>
          </a:bodyPr>
          <a:lstStyle>
            <a:lvl1pPr marL="0" indent="0">
              <a:lnSpc>
                <a:spcPct val="70000"/>
              </a:lnSpc>
              <a:buNone/>
              <a:defRPr sz="3200" b="1" cap="all" baseline="0">
                <a:solidFill>
                  <a:schemeClr val="accent1"/>
                </a:solidFill>
                <a:latin typeface="+mj-lt"/>
              </a:defRPr>
            </a:lvl1pPr>
            <a:lvl5pPr>
              <a:defRPr/>
            </a:lvl5pPr>
          </a:lstStyle>
          <a:p>
            <a:pPr lvl="0"/>
            <a:r>
              <a:rPr lang="en-US"/>
              <a:t>Heading 1</a:t>
            </a:r>
          </a:p>
        </p:txBody>
      </p:sp>
      <p:sp>
        <p:nvSpPr>
          <p:cNvPr id="8" name="Text Placeholder 12"/>
          <p:cNvSpPr>
            <a:spLocks noGrp="1"/>
          </p:cNvSpPr>
          <p:nvPr>
            <p:ph type="body" sz="quarter" idx="17" hasCustomPrompt="1"/>
          </p:nvPr>
        </p:nvSpPr>
        <p:spPr>
          <a:xfrm>
            <a:off x="477839" y="1998811"/>
            <a:ext cx="3767707" cy="249835"/>
          </a:xfrm>
        </p:spPr>
        <p:txBody>
          <a:bodyPr numCol="1">
            <a:noAutofit/>
          </a:bodyPr>
          <a:lstStyle>
            <a:lvl1pPr marL="0" indent="0">
              <a:lnSpc>
                <a:spcPct val="70000"/>
              </a:lnSpc>
              <a:buNone/>
              <a:defRPr sz="2400" b="1" cap="none" baseline="0">
                <a:solidFill>
                  <a:schemeClr val="accent1"/>
                </a:solidFill>
                <a:latin typeface="+mj-lt"/>
              </a:defRPr>
            </a:lvl1pPr>
            <a:lvl5pPr>
              <a:defRPr/>
            </a:lvl5pPr>
          </a:lstStyle>
          <a:p>
            <a:pPr lvl="0"/>
            <a:r>
              <a:rPr lang="en-US"/>
              <a:t>Heading 2</a:t>
            </a:r>
          </a:p>
        </p:txBody>
      </p:sp>
      <p:sp>
        <p:nvSpPr>
          <p:cNvPr id="9" name="Text Placeholder 20"/>
          <p:cNvSpPr>
            <a:spLocks noGrp="1"/>
          </p:cNvSpPr>
          <p:nvPr>
            <p:ph type="body" sz="quarter" idx="18" hasCustomPrompt="1"/>
          </p:nvPr>
        </p:nvSpPr>
        <p:spPr>
          <a:xfrm>
            <a:off x="477839" y="2386291"/>
            <a:ext cx="3768725" cy="2310400"/>
          </a:xfrm>
        </p:spPr>
        <p:txBody>
          <a:bodyPr numCol="1">
            <a:normAutofit/>
          </a:bodyPr>
          <a:lstStyle>
            <a:lvl1pPr marL="171450" marR="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tab pos="180000" algn="l"/>
                <a:tab pos="360000" algn="l"/>
                <a:tab pos="540000" algn="l"/>
                <a:tab pos="720000" algn="l"/>
              </a:tabLst>
              <a:defRPr sz="1800" baseline="0">
                <a:solidFill>
                  <a:schemeClr val="accent2"/>
                </a:solidFill>
                <a:latin typeface="+mn-lt"/>
              </a:defRPr>
            </a:lvl1pPr>
            <a:lvl2pPr>
              <a:tabLst>
                <a:tab pos="180000" algn="l"/>
                <a:tab pos="360000" algn="l"/>
                <a:tab pos="540000" algn="l"/>
                <a:tab pos="720000" algn="l"/>
              </a:tabLst>
              <a:defRPr sz="1800"/>
            </a:lvl2pPr>
            <a:lvl3pPr>
              <a:tabLst>
                <a:tab pos="180000" algn="l"/>
                <a:tab pos="360000" algn="l"/>
                <a:tab pos="540000" algn="l"/>
                <a:tab pos="720000" algn="l"/>
              </a:tabLst>
              <a:defRPr sz="1800"/>
            </a:lvl3pPr>
            <a:lvl4pPr>
              <a:tabLst>
                <a:tab pos="180000" algn="l"/>
                <a:tab pos="360000" algn="l"/>
                <a:tab pos="540000" algn="l"/>
                <a:tab pos="720000" algn="l"/>
              </a:tabLst>
              <a:defRPr sz="1800"/>
            </a:lvl4pPr>
            <a:lvl5pPr>
              <a:defRPr/>
            </a:lvl5pPr>
          </a:lstStyle>
          <a:p>
            <a:pPr lvl="0"/>
            <a:r>
              <a:rPr lang="en-US"/>
              <a:t>Bullet point</a:t>
            </a:r>
          </a:p>
          <a:p>
            <a:pPr lvl="1"/>
            <a:r>
              <a:rPr lang="en-US"/>
              <a:t>Bullet point</a:t>
            </a:r>
          </a:p>
          <a:p>
            <a:pPr lvl="2"/>
            <a:r>
              <a:rPr lang="en-US"/>
              <a:t>Bullet point</a:t>
            </a:r>
          </a:p>
          <a:p>
            <a:pPr lvl="3"/>
            <a:r>
              <a:rPr lang="en-US"/>
              <a:t>Bullet point</a:t>
            </a:r>
          </a:p>
        </p:txBody>
      </p:sp>
      <p:sp>
        <p:nvSpPr>
          <p:cNvPr id="10" name="Text Placeholder 12"/>
          <p:cNvSpPr>
            <a:spLocks noGrp="1"/>
          </p:cNvSpPr>
          <p:nvPr>
            <p:ph type="body" sz="quarter" idx="22" hasCustomPrompt="1"/>
          </p:nvPr>
        </p:nvSpPr>
        <p:spPr>
          <a:xfrm>
            <a:off x="4567126" y="1999419"/>
            <a:ext cx="4002164" cy="249227"/>
          </a:xfrm>
        </p:spPr>
        <p:txBody>
          <a:bodyPr numCol="1">
            <a:noAutofit/>
          </a:bodyPr>
          <a:lstStyle>
            <a:lvl1pPr marL="0" indent="0">
              <a:lnSpc>
                <a:spcPct val="70000"/>
              </a:lnSpc>
              <a:buNone/>
              <a:defRPr sz="2400" b="1" cap="none" baseline="0">
                <a:solidFill>
                  <a:schemeClr val="accent1"/>
                </a:solidFill>
                <a:latin typeface="+mj-lt"/>
              </a:defRPr>
            </a:lvl1pPr>
            <a:lvl5pPr>
              <a:defRPr/>
            </a:lvl5pPr>
          </a:lstStyle>
          <a:p>
            <a:pPr lvl="0"/>
            <a:r>
              <a:rPr lang="en-US"/>
              <a:t>Heading 2</a:t>
            </a:r>
          </a:p>
        </p:txBody>
      </p:sp>
      <p:sp>
        <p:nvSpPr>
          <p:cNvPr id="11" name="Text Placeholder 20"/>
          <p:cNvSpPr>
            <a:spLocks noGrp="1"/>
          </p:cNvSpPr>
          <p:nvPr>
            <p:ph type="body" sz="quarter" idx="23" hasCustomPrompt="1"/>
          </p:nvPr>
        </p:nvSpPr>
        <p:spPr>
          <a:xfrm>
            <a:off x="4567126" y="2386291"/>
            <a:ext cx="4003245" cy="2310400"/>
          </a:xfrm>
        </p:spPr>
        <p:txBody>
          <a:bodyPr numCol="1">
            <a:noAutofit/>
          </a:bodyPr>
          <a:lstStyle>
            <a:lvl1pPr marL="171450" indent="-171450">
              <a:buFont typeface="Arial" panose="020B0604020202020204" pitchFamily="34" charset="0"/>
              <a:buChar char="•"/>
              <a:defRPr sz="1800" baseline="0">
                <a:solidFill>
                  <a:schemeClr val="accent2"/>
                </a:solidFill>
              </a:defRPr>
            </a:lvl1pPr>
            <a:lvl2pPr>
              <a:defRPr sz="1800"/>
            </a:lvl2pPr>
            <a:lvl3pPr>
              <a:defRPr sz="1800"/>
            </a:lvl3pPr>
            <a:lvl4pPr>
              <a:defRPr sz="1800"/>
            </a:lvl4pPr>
            <a:lvl5pPr>
              <a:defRPr/>
            </a:lvl5pPr>
          </a:lstStyle>
          <a:p>
            <a:pPr lvl="0"/>
            <a:r>
              <a:rPr lang="en-US"/>
              <a:t>Bullet point</a:t>
            </a:r>
          </a:p>
          <a:p>
            <a:pPr lvl="1"/>
            <a:r>
              <a:rPr lang="en-US"/>
              <a:t>Bullet point</a:t>
            </a:r>
          </a:p>
          <a:p>
            <a:pPr lvl="2"/>
            <a:r>
              <a:rPr lang="en-US"/>
              <a:t>Bullet point</a:t>
            </a:r>
          </a:p>
          <a:p>
            <a:pPr lvl="3"/>
            <a:r>
              <a:rPr lang="en-US"/>
              <a:t>Bullet point</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1360" y="562971"/>
            <a:ext cx="1429012" cy="293705"/>
          </a:xfrm>
          <a:prstGeom prst="rect">
            <a:avLst/>
          </a:prstGeom>
        </p:spPr>
      </p:pic>
      <p:cxnSp>
        <p:nvCxnSpPr>
          <p:cNvPr id="13" name="Straight Connector 12"/>
          <p:cNvCxnSpPr/>
          <p:nvPr userDrawn="1"/>
        </p:nvCxnSpPr>
        <p:spPr>
          <a:xfrm flipH="1">
            <a:off x="571500" y="953110"/>
            <a:ext cx="79988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1939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 breaks">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D3C7DBE-1341-504C-9EC8-7DE1A0B10FED}"/>
              </a:ext>
            </a:extLst>
          </p:cNvPr>
          <p:cNvSpPr>
            <a:spLocks noGrp="1"/>
          </p:cNvSpPr>
          <p:nvPr>
            <p:ph type="body" idx="1" hasCustomPrompt="1"/>
          </p:nvPr>
        </p:nvSpPr>
        <p:spPr>
          <a:xfrm>
            <a:off x="5486026" y="926355"/>
            <a:ext cx="3312742" cy="3794935"/>
          </a:xfrm>
        </p:spPr>
        <p:txBody>
          <a:bodyPr lIns="0" tIns="0" rIns="0" bIns="0" numCol="1" spcCol="270000"/>
          <a:lstStyle>
            <a:lvl1pPr marL="0" indent="0" algn="l" defTabSz="685800" rtl="0" eaLnBrk="1" latinLnBrk="0" hangingPunct="1">
              <a:lnSpc>
                <a:spcPct val="90000"/>
              </a:lnSpc>
              <a:spcBef>
                <a:spcPts val="900"/>
              </a:spcBef>
              <a:spcAft>
                <a:spcPts val="900"/>
              </a:spcAft>
              <a:buFont typeface="Arial" panose="020B0604020202020204" pitchFamily="34" charset="0"/>
              <a:buNone/>
              <a:defRPr lang="en-US" sz="1350" kern="1200" spc="0" baseline="0" dirty="0">
                <a:solidFill>
                  <a:schemeClr val="tx1"/>
                </a:solidFill>
                <a:latin typeface="+mn-lt"/>
                <a:ea typeface="+mn-ea"/>
                <a:cs typeface="+mn-cs"/>
              </a:defRPr>
            </a:lvl1pPr>
            <a:lvl2pPr marL="557213" indent="-214313">
              <a:buFont typeface="Arial" panose="020B0604020202020204" pitchFamily="34" charset="0"/>
              <a:buChar char="•"/>
              <a:defRPr sz="1050">
                <a:solidFill>
                  <a:schemeClr val="tx1"/>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a:spcAft>
                <a:spcPts val="0"/>
              </a:spcAft>
            </a:pPr>
            <a:r>
              <a:rPr lang="en-US" sz="2100" b="1">
                <a:solidFill>
                  <a:srgbClr val="28A1BD"/>
                </a:solidFill>
                <a:latin typeface="+mn-lt"/>
              </a:rPr>
              <a:t>Section 1</a:t>
            </a:r>
          </a:p>
          <a:p>
            <a:pPr>
              <a:spcAft>
                <a:spcPts val="1200"/>
              </a:spcAft>
            </a:pPr>
            <a:r>
              <a:rPr lang="en-US" sz="1350">
                <a:latin typeface="+mn-lt"/>
              </a:rPr>
              <a:t>Overview text breakdown</a:t>
            </a:r>
          </a:p>
          <a:p>
            <a:pPr>
              <a:spcBef>
                <a:spcPts val="1200"/>
              </a:spcBef>
              <a:spcAft>
                <a:spcPts val="0"/>
              </a:spcAft>
            </a:pPr>
            <a:r>
              <a:rPr lang="en-US" sz="2100" b="1">
                <a:solidFill>
                  <a:srgbClr val="28A1BD"/>
                </a:solidFill>
                <a:latin typeface="+mn-lt"/>
              </a:rPr>
              <a:t>Section 2</a:t>
            </a:r>
          </a:p>
          <a:p>
            <a:pPr>
              <a:spcAft>
                <a:spcPts val="1200"/>
              </a:spcAft>
            </a:pPr>
            <a:r>
              <a:rPr lang="en-US" sz="1350"/>
              <a:t>Overview text breakdown</a:t>
            </a:r>
            <a:endParaRPr lang="en-US" sz="1350" b="1">
              <a:solidFill>
                <a:srgbClr val="28A1BD"/>
              </a:solidFill>
              <a:latin typeface="+mn-lt"/>
            </a:endParaRPr>
          </a:p>
          <a:p>
            <a:pPr>
              <a:spcBef>
                <a:spcPts val="1200"/>
              </a:spcBef>
              <a:spcAft>
                <a:spcPts val="0"/>
              </a:spcAft>
            </a:pPr>
            <a:r>
              <a:rPr lang="en-US" sz="2100" b="1">
                <a:solidFill>
                  <a:srgbClr val="28A1BD"/>
                </a:solidFill>
                <a:latin typeface="+mn-lt"/>
              </a:rPr>
              <a:t>Section 3</a:t>
            </a:r>
          </a:p>
          <a:p>
            <a:pPr>
              <a:spcAft>
                <a:spcPts val="1200"/>
              </a:spcAft>
            </a:pPr>
            <a:r>
              <a:rPr lang="en-US" sz="1350"/>
              <a:t>Overview text breakdown</a:t>
            </a:r>
            <a:endParaRPr lang="en-US" sz="1350" b="1">
              <a:solidFill>
                <a:srgbClr val="28A1BD"/>
              </a:solidFill>
              <a:latin typeface="+mn-lt"/>
            </a:endParaRPr>
          </a:p>
          <a:p>
            <a:pPr>
              <a:spcBef>
                <a:spcPts val="1200"/>
              </a:spcBef>
              <a:spcAft>
                <a:spcPts val="0"/>
              </a:spcAft>
            </a:pPr>
            <a:r>
              <a:rPr lang="en-US" sz="2100" b="1">
                <a:solidFill>
                  <a:srgbClr val="28A1BD"/>
                </a:solidFill>
                <a:latin typeface="+mn-lt"/>
              </a:rPr>
              <a:t>Section 4</a:t>
            </a:r>
          </a:p>
          <a:p>
            <a:pPr>
              <a:spcAft>
                <a:spcPts val="1200"/>
              </a:spcAft>
            </a:pPr>
            <a:r>
              <a:rPr lang="en-US" sz="1350"/>
              <a:t>Overview text breakdown</a:t>
            </a:r>
            <a:endParaRPr lang="en-US" sz="1350" b="1">
              <a:solidFill>
                <a:srgbClr val="28A1BD"/>
              </a:solidFill>
              <a:latin typeface="+mn-lt"/>
            </a:endParaRPr>
          </a:p>
          <a:p>
            <a:pPr>
              <a:spcBef>
                <a:spcPts val="1200"/>
              </a:spcBef>
              <a:spcAft>
                <a:spcPts val="0"/>
              </a:spcAft>
            </a:pPr>
            <a:r>
              <a:rPr lang="en-US" sz="2100" b="1">
                <a:solidFill>
                  <a:srgbClr val="28A1BD"/>
                </a:solidFill>
                <a:latin typeface="+mn-lt"/>
              </a:rPr>
              <a:t>Section 5</a:t>
            </a:r>
          </a:p>
          <a:p>
            <a:pPr>
              <a:spcAft>
                <a:spcPts val="1200"/>
              </a:spcAft>
            </a:pPr>
            <a:r>
              <a:rPr lang="en-US" sz="1350"/>
              <a:t>Overview text breakdown</a:t>
            </a:r>
          </a:p>
        </p:txBody>
      </p:sp>
    </p:spTree>
    <p:extLst>
      <p:ext uri="{BB962C8B-B14F-4D97-AF65-F5344CB8AC3E}">
        <p14:creationId xmlns:p14="http://schemas.microsoft.com/office/powerpoint/2010/main" val="1983827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F2AC442-84D2-4A9C-BBE4-6002606CEB36}"/>
              </a:ext>
            </a:extLst>
          </p:cNvPr>
          <p:cNvSpPr>
            <a:spLocks noGrp="1"/>
          </p:cNvSpPr>
          <p:nvPr>
            <p:ph type="title" hasCustomPrompt="1"/>
          </p:nvPr>
        </p:nvSpPr>
        <p:spPr>
          <a:xfrm>
            <a:off x="532255" y="339503"/>
            <a:ext cx="7886700" cy="451170"/>
          </a:xfrm>
          <a:prstGeom prst="rect">
            <a:avLst/>
          </a:prstGeom>
        </p:spPr>
        <p:txBody>
          <a:bodyPr/>
          <a:lstStyle>
            <a:lvl1pPr algn="l">
              <a:defRPr lang="en-AU" sz="1800" b="1" kern="1200" dirty="0">
                <a:solidFill>
                  <a:srgbClr val="192858"/>
                </a:solidFill>
                <a:latin typeface="+mj-lt"/>
                <a:ea typeface="+mj-ea"/>
                <a:cs typeface="+mj-cs"/>
              </a:defRPr>
            </a:lvl1pPr>
          </a:lstStyle>
          <a:p>
            <a:r>
              <a:rPr lang="en-US"/>
              <a:t>CLICK TO EDIT MASTER TITLE STYLE</a:t>
            </a:r>
            <a:endParaRPr lang="en-AU"/>
          </a:p>
        </p:txBody>
      </p:sp>
      <p:sp>
        <p:nvSpPr>
          <p:cNvPr id="3" name="Title 1">
            <a:extLst>
              <a:ext uri="{FF2B5EF4-FFF2-40B4-BE49-F238E27FC236}">
                <a16:creationId xmlns:a16="http://schemas.microsoft.com/office/drawing/2014/main" id="{8A99AE8B-7FF8-40BA-A37B-3F93CCD0A3C8}"/>
              </a:ext>
            </a:extLst>
          </p:cNvPr>
          <p:cNvSpPr txBox="1">
            <a:spLocks/>
          </p:cNvSpPr>
          <p:nvPr userDrawn="1"/>
        </p:nvSpPr>
        <p:spPr>
          <a:xfrm>
            <a:off x="521392" y="339503"/>
            <a:ext cx="8155065" cy="360040"/>
          </a:xfrm>
          <a:prstGeom prst="rect">
            <a:avLst/>
          </a:prstGeom>
        </p:spPr>
        <p:txBody>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l"/>
            <a:endParaRPr lang="en-AU" sz="2000">
              <a:solidFill>
                <a:schemeClr val="tx1">
                  <a:lumMod val="65000"/>
                  <a:lumOff val="35000"/>
                </a:schemeClr>
              </a:solidFill>
            </a:endParaRPr>
          </a:p>
        </p:txBody>
      </p:sp>
      <p:sp>
        <p:nvSpPr>
          <p:cNvPr id="4" name="Rectangle 3">
            <a:extLst>
              <a:ext uri="{FF2B5EF4-FFF2-40B4-BE49-F238E27FC236}">
                <a16:creationId xmlns:a16="http://schemas.microsoft.com/office/drawing/2014/main" id="{6264C1D4-3D15-40A8-8F2E-CF14BE86B8B6}"/>
              </a:ext>
            </a:extLst>
          </p:cNvPr>
          <p:cNvSpPr/>
          <p:nvPr userDrawn="1"/>
        </p:nvSpPr>
        <p:spPr>
          <a:xfrm>
            <a:off x="611560" y="699544"/>
            <a:ext cx="576064"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2" name="Picture 1">
            <a:extLst>
              <a:ext uri="{FF2B5EF4-FFF2-40B4-BE49-F238E27FC236}">
                <a16:creationId xmlns:a16="http://schemas.microsoft.com/office/drawing/2014/main" id="{A14848A1-E3EC-5931-6C9D-C2A6F3F3A0E2}"/>
              </a:ext>
            </a:extLst>
          </p:cNvPr>
          <p:cNvPicPr>
            <a:picLocks noChangeAspect="1"/>
          </p:cNvPicPr>
          <p:nvPr userDrawn="1"/>
        </p:nvPicPr>
        <p:blipFill>
          <a:blip r:embed="rId2"/>
          <a:stretch>
            <a:fillRect/>
          </a:stretch>
        </p:blipFill>
        <p:spPr>
          <a:xfrm>
            <a:off x="7810884" y="4497804"/>
            <a:ext cx="1333116" cy="612385"/>
          </a:xfrm>
          <a:prstGeom prst="rect">
            <a:avLst/>
          </a:prstGeom>
        </p:spPr>
      </p:pic>
    </p:spTree>
    <p:extLst>
      <p:ext uri="{BB962C8B-B14F-4D97-AF65-F5344CB8AC3E}">
        <p14:creationId xmlns:p14="http://schemas.microsoft.com/office/powerpoint/2010/main" val="35578677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Page | Corpora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9FC331-F36F-2641-9C02-268A52E4D882}"/>
              </a:ext>
            </a:extLst>
          </p:cNvPr>
          <p:cNvSpPr/>
          <p:nvPr userDrawn="1"/>
        </p:nvSpPr>
        <p:spPr>
          <a:xfrm>
            <a:off x="0" y="1774372"/>
            <a:ext cx="9144001" cy="3388882"/>
          </a:xfrm>
          <a:prstGeom prst="rect">
            <a:avLst/>
          </a:prstGeom>
          <a:solidFill>
            <a:srgbClr val="006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9" name="Picture 8">
            <a:extLst>
              <a:ext uri="{FF2B5EF4-FFF2-40B4-BE49-F238E27FC236}">
                <a16:creationId xmlns:a16="http://schemas.microsoft.com/office/drawing/2014/main" id="{067CEA68-7B82-C848-888B-AB358B079CD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3761" t="20000" r="12115" b="33757"/>
          <a:stretch/>
        </p:blipFill>
        <p:spPr>
          <a:xfrm>
            <a:off x="5597436" y="1072609"/>
            <a:ext cx="3510574" cy="3356937"/>
          </a:xfrm>
          <a:prstGeom prst="rect">
            <a:avLst/>
          </a:prstGeom>
        </p:spPr>
      </p:pic>
      <p:pic>
        <p:nvPicPr>
          <p:cNvPr id="19" name="Picture 18">
            <a:extLst>
              <a:ext uri="{FF2B5EF4-FFF2-40B4-BE49-F238E27FC236}">
                <a16:creationId xmlns:a16="http://schemas.microsoft.com/office/drawing/2014/main" id="{F769358D-7BF1-7C4D-BFA4-C5AF3615B7D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3685" y="415490"/>
            <a:ext cx="1589315" cy="326652"/>
          </a:xfrm>
          <a:prstGeom prst="rect">
            <a:avLst/>
          </a:prstGeom>
        </p:spPr>
      </p:pic>
      <p:sp>
        <p:nvSpPr>
          <p:cNvPr id="22" name="Text Placeholder 21">
            <a:extLst>
              <a:ext uri="{FF2B5EF4-FFF2-40B4-BE49-F238E27FC236}">
                <a16:creationId xmlns:a16="http://schemas.microsoft.com/office/drawing/2014/main" id="{CECED5B3-790F-5749-BA5E-FA2BBFB90C1F}"/>
              </a:ext>
            </a:extLst>
          </p:cNvPr>
          <p:cNvSpPr>
            <a:spLocks noGrp="1"/>
          </p:cNvSpPr>
          <p:nvPr>
            <p:ph type="body" sz="quarter" idx="12" hasCustomPrompt="1"/>
          </p:nvPr>
        </p:nvSpPr>
        <p:spPr>
          <a:xfrm>
            <a:off x="393493" y="415490"/>
            <a:ext cx="5962159" cy="923600"/>
          </a:xfrm>
        </p:spPr>
        <p:txBody>
          <a:bodyPr>
            <a:noAutofit/>
          </a:bodyPr>
          <a:lstStyle>
            <a:lvl1pPr marL="0" indent="0">
              <a:spcBef>
                <a:spcPts val="375"/>
              </a:spcBef>
              <a:buNone/>
              <a:defRPr lang="en-US" sz="3150" b="1" kern="1200" dirty="0">
                <a:solidFill>
                  <a:srgbClr val="28A1BD"/>
                </a:solidFill>
                <a:latin typeface="+mn-lt"/>
                <a:ea typeface="+mj-ea"/>
                <a:cs typeface="+mj-cs"/>
              </a:defRPr>
            </a:lvl1pPr>
          </a:lstStyle>
          <a:p>
            <a:pPr lvl="0"/>
            <a:r>
              <a:rPr lang="en-US"/>
              <a:t>Document title</a:t>
            </a:r>
          </a:p>
          <a:p>
            <a:pPr lvl="0"/>
            <a:r>
              <a:rPr lang="en-US"/>
              <a:t>Header 1</a:t>
            </a:r>
          </a:p>
        </p:txBody>
      </p:sp>
      <p:sp>
        <p:nvSpPr>
          <p:cNvPr id="27" name="Text Placeholder 25">
            <a:extLst>
              <a:ext uri="{FF2B5EF4-FFF2-40B4-BE49-F238E27FC236}">
                <a16:creationId xmlns:a16="http://schemas.microsoft.com/office/drawing/2014/main" id="{B0B69753-6657-A44A-A43B-845177B74E2F}"/>
              </a:ext>
            </a:extLst>
          </p:cNvPr>
          <p:cNvSpPr>
            <a:spLocks noGrp="1"/>
          </p:cNvSpPr>
          <p:nvPr>
            <p:ph type="body" sz="quarter" idx="13" hasCustomPrompt="1"/>
          </p:nvPr>
        </p:nvSpPr>
        <p:spPr>
          <a:xfrm>
            <a:off x="351235" y="3969544"/>
            <a:ext cx="5211365" cy="344091"/>
          </a:xfrm>
        </p:spPr>
        <p:txBody>
          <a:bodyPr>
            <a:normAutofit/>
          </a:bodyPr>
          <a:lstStyle>
            <a:lvl1pPr marL="0" indent="0">
              <a:buNone/>
              <a:defRPr lang="en-US" sz="1800" b="0" i="0" kern="1200" dirty="0">
                <a:solidFill>
                  <a:schemeClr val="bg1"/>
                </a:solidFill>
                <a:effectLst/>
                <a:latin typeface="+mn-lt"/>
                <a:ea typeface="+mn-ea"/>
                <a:cs typeface="+mn-cs"/>
              </a:defRPr>
            </a:lvl1pPr>
          </a:lstStyle>
          <a:p>
            <a:pPr lvl="0"/>
            <a:r>
              <a:rPr lang="en-US"/>
              <a:t>Lecturer/Presenter</a:t>
            </a:r>
          </a:p>
        </p:txBody>
      </p:sp>
      <p:sp>
        <p:nvSpPr>
          <p:cNvPr id="29" name="Text Placeholder 28">
            <a:extLst>
              <a:ext uri="{FF2B5EF4-FFF2-40B4-BE49-F238E27FC236}">
                <a16:creationId xmlns:a16="http://schemas.microsoft.com/office/drawing/2014/main" id="{DB7447CB-FDBC-B544-AA83-C032C07E8BB4}"/>
              </a:ext>
            </a:extLst>
          </p:cNvPr>
          <p:cNvSpPr>
            <a:spLocks noGrp="1"/>
          </p:cNvSpPr>
          <p:nvPr>
            <p:ph type="body" sz="quarter" idx="14" hasCustomPrompt="1"/>
          </p:nvPr>
        </p:nvSpPr>
        <p:spPr>
          <a:xfrm>
            <a:off x="350658" y="4429546"/>
            <a:ext cx="5211365" cy="309563"/>
          </a:xfrm>
        </p:spPr>
        <p:txBody>
          <a:bodyPr vert="horz" lIns="91440" tIns="45720" rIns="91440" bIns="45720" rtlCol="0">
            <a:noAutofit/>
          </a:bodyPr>
          <a:lstStyle>
            <a:lvl1pPr marL="0" indent="0">
              <a:buNone/>
              <a:defRPr lang="en-US" sz="1200" kern="1200" dirty="0">
                <a:solidFill>
                  <a:srgbClr val="92D6E3"/>
                </a:solidFill>
                <a:latin typeface="+mn-lt"/>
                <a:ea typeface="+mn-ea"/>
                <a:cs typeface="+mn-cs"/>
              </a:defRPr>
            </a:lvl1pPr>
          </a:lstStyle>
          <a:p>
            <a:pPr lvl="0"/>
            <a:r>
              <a:rPr lang="en-US" sz="1800" b="0">
                <a:solidFill>
                  <a:srgbClr val="92D6E3"/>
                </a:solidFill>
              </a:rPr>
              <a:t>Insert Unit/Course Name Here</a:t>
            </a:r>
          </a:p>
        </p:txBody>
      </p:sp>
      <p:sp>
        <p:nvSpPr>
          <p:cNvPr id="36" name="Text Placeholder 35">
            <a:extLst>
              <a:ext uri="{FF2B5EF4-FFF2-40B4-BE49-F238E27FC236}">
                <a16:creationId xmlns:a16="http://schemas.microsoft.com/office/drawing/2014/main" id="{C29881C6-3F27-D248-A6F2-4129EDD0C635}"/>
              </a:ext>
            </a:extLst>
          </p:cNvPr>
          <p:cNvSpPr>
            <a:spLocks noGrp="1"/>
          </p:cNvSpPr>
          <p:nvPr>
            <p:ph type="body" sz="quarter" idx="15" hasCustomPrompt="1"/>
          </p:nvPr>
        </p:nvSpPr>
        <p:spPr>
          <a:xfrm>
            <a:off x="351235" y="2355056"/>
            <a:ext cx="5211365" cy="14918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Aliquam</a:t>
            </a:r>
            <a:r>
              <a:rPr lang="en-GB"/>
              <a:t> </a:t>
            </a:r>
            <a:r>
              <a:rPr lang="en-GB" err="1"/>
              <a:t>finibus</a:t>
            </a:r>
            <a:r>
              <a:rPr lang="en-GB"/>
              <a:t> dui </a:t>
            </a:r>
            <a:r>
              <a:rPr lang="en-GB" err="1"/>
              <a:t>eu</a:t>
            </a:r>
            <a:r>
              <a:rPr lang="en-GB"/>
              <a:t> </a:t>
            </a:r>
            <a:r>
              <a:rPr lang="en-GB" err="1"/>
              <a:t>finibus</a:t>
            </a:r>
            <a:r>
              <a:rPr lang="en-GB"/>
              <a:t> </a:t>
            </a:r>
            <a:r>
              <a:rPr lang="en-GB" err="1"/>
              <a:t>ornare</a:t>
            </a:r>
            <a:r>
              <a:rPr lang="en-GB"/>
              <a:t>. </a:t>
            </a:r>
            <a:r>
              <a:rPr lang="en-GB" err="1"/>
              <a:t>Quisque</a:t>
            </a:r>
            <a:r>
              <a:rPr lang="en-GB"/>
              <a:t> a </a:t>
            </a:r>
            <a:r>
              <a:rPr lang="en-GB" err="1"/>
              <a:t>elit</a:t>
            </a:r>
            <a:r>
              <a:rPr lang="en-GB"/>
              <a:t> sit </a:t>
            </a:r>
            <a:r>
              <a:rPr lang="en-GB" err="1"/>
              <a:t>amet</a:t>
            </a:r>
            <a:r>
              <a:rPr lang="en-GB"/>
              <a:t> libero </a:t>
            </a:r>
            <a:r>
              <a:rPr lang="en-GB" err="1"/>
              <a:t>ornare</a:t>
            </a:r>
            <a:r>
              <a:rPr lang="en-GB"/>
              <a:t> </a:t>
            </a:r>
            <a:r>
              <a:rPr lang="en-GB" err="1"/>
              <a:t>aliquam</a:t>
            </a:r>
            <a:r>
              <a:rPr lang="en-GB"/>
              <a:t> sit </a:t>
            </a:r>
            <a:r>
              <a:rPr lang="en-GB" err="1"/>
              <a:t>amet</a:t>
            </a:r>
            <a:r>
              <a:rPr lang="en-GB"/>
              <a:t> a </a:t>
            </a:r>
            <a:r>
              <a:rPr lang="en-GB" err="1"/>
              <a:t>augue</a:t>
            </a:r>
            <a:r>
              <a:rPr lang="en-GB"/>
              <a:t>.</a:t>
            </a:r>
          </a:p>
        </p:txBody>
      </p:sp>
    </p:spTree>
    <p:extLst>
      <p:ext uri="{BB962C8B-B14F-4D97-AF65-F5344CB8AC3E}">
        <p14:creationId xmlns:p14="http://schemas.microsoft.com/office/powerpoint/2010/main" val="17892274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60D3A2-471E-374F-8A69-C444232D70D8}"/>
              </a:ext>
            </a:extLst>
          </p:cNvPr>
          <p:cNvSpPr>
            <a:spLocks noGrp="1"/>
          </p:cNvSpPr>
          <p:nvPr>
            <p:ph type="dt" sz="half" idx="10"/>
          </p:nvPr>
        </p:nvSpPr>
        <p:spPr/>
        <p:txBody>
          <a:bodyPr/>
          <a:lstStyle/>
          <a:p>
            <a:fld id="{4100E490-4B0F-DE40-8BF5-23E7E5F579C7}" type="datetimeFigureOut">
              <a:rPr lang="en-US" smtClean="0"/>
              <a:pPr/>
              <a:t>4/11/2023</a:t>
            </a:fld>
            <a:endParaRPr lang="en-US"/>
          </a:p>
        </p:txBody>
      </p:sp>
      <p:sp>
        <p:nvSpPr>
          <p:cNvPr id="3" name="Footer Placeholder 2">
            <a:extLst>
              <a:ext uri="{FF2B5EF4-FFF2-40B4-BE49-F238E27FC236}">
                <a16:creationId xmlns:a16="http://schemas.microsoft.com/office/drawing/2014/main" id="{6F65C23F-0734-5644-BF5B-11DB63AE59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811942-C425-BF49-8EBF-D1B00F645BD5}"/>
              </a:ext>
            </a:extLst>
          </p:cNvPr>
          <p:cNvSpPr>
            <a:spLocks noGrp="1"/>
          </p:cNvSpPr>
          <p:nvPr>
            <p:ph type="sldNum" sz="quarter" idx="12"/>
          </p:nvPr>
        </p:nvSpPr>
        <p:spPr/>
        <p:txBody>
          <a:bodyPr/>
          <a:lstStyle/>
          <a:p>
            <a:fld id="{B62D5BAA-D995-F846-8848-BFC3493EF461}" type="slidenum">
              <a:rPr lang="en-US" smtClean="0"/>
              <a:pPr/>
              <a:t>‹#›</a:t>
            </a:fld>
            <a:endParaRPr lang="en-US"/>
          </a:p>
        </p:txBody>
      </p:sp>
    </p:spTree>
    <p:extLst>
      <p:ext uri="{BB962C8B-B14F-4D97-AF65-F5344CB8AC3E}">
        <p14:creationId xmlns:p14="http://schemas.microsoft.com/office/powerpoint/2010/main" val="673609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End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B601BB-0301-734B-ADF3-500455DE5D05}"/>
              </a:ext>
            </a:extLst>
          </p:cNvPr>
          <p:cNvSpPr/>
          <p:nvPr userDrawn="1"/>
        </p:nvSpPr>
        <p:spPr>
          <a:xfrm>
            <a:off x="0" y="0"/>
            <a:ext cx="9144001" cy="5163254"/>
          </a:xfrm>
          <a:prstGeom prst="rect">
            <a:avLst/>
          </a:prstGeom>
          <a:solidFill>
            <a:srgbClr val="006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9" name="Picture 8">
            <a:extLst>
              <a:ext uri="{FF2B5EF4-FFF2-40B4-BE49-F238E27FC236}">
                <a16:creationId xmlns:a16="http://schemas.microsoft.com/office/drawing/2014/main" id="{16DDF952-F9BE-884A-B518-65883297D5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9164" y="1199884"/>
            <a:ext cx="1785672" cy="1496348"/>
          </a:xfrm>
          <a:prstGeom prst="rect">
            <a:avLst/>
          </a:prstGeom>
        </p:spPr>
      </p:pic>
      <p:sp>
        <p:nvSpPr>
          <p:cNvPr id="10" name="TextBox 9">
            <a:extLst>
              <a:ext uri="{FF2B5EF4-FFF2-40B4-BE49-F238E27FC236}">
                <a16:creationId xmlns:a16="http://schemas.microsoft.com/office/drawing/2014/main" id="{BBC492FD-B51F-EF47-9B49-1F7C25598284}"/>
              </a:ext>
            </a:extLst>
          </p:cNvPr>
          <p:cNvSpPr txBox="1"/>
          <p:nvPr userDrawn="1"/>
        </p:nvSpPr>
        <p:spPr>
          <a:xfrm>
            <a:off x="1807029" y="3080658"/>
            <a:ext cx="5965372" cy="908957"/>
          </a:xfrm>
          <a:prstGeom prst="rect">
            <a:avLst/>
          </a:prstGeom>
        </p:spPr>
        <p:txBody>
          <a:bodyPr vert="horz" wrap="square" lIns="0" tIns="0" rIns="0" bIns="0" numCol="2" spcCol="360000" rtlCol="0" anchor="ctr" anchorCtr="0">
            <a:normAutofit/>
          </a:bodyPr>
          <a:lstStyle/>
          <a:p>
            <a:pPr algn="l">
              <a:spcBef>
                <a:spcPts val="900"/>
              </a:spcBef>
            </a:pPr>
            <a:endParaRPr lang="en-US" sz="1350"/>
          </a:p>
        </p:txBody>
      </p:sp>
      <p:sp>
        <p:nvSpPr>
          <p:cNvPr id="13" name="TextBox 12">
            <a:extLst>
              <a:ext uri="{FF2B5EF4-FFF2-40B4-BE49-F238E27FC236}">
                <a16:creationId xmlns:a16="http://schemas.microsoft.com/office/drawing/2014/main" id="{53C67285-8EC2-BE46-8E57-BC797D22EAC2}"/>
              </a:ext>
            </a:extLst>
          </p:cNvPr>
          <p:cNvSpPr txBox="1"/>
          <p:nvPr userDrawn="1"/>
        </p:nvSpPr>
        <p:spPr>
          <a:xfrm>
            <a:off x="0" y="2922815"/>
            <a:ext cx="9144000" cy="1404257"/>
          </a:xfrm>
          <a:prstGeom prst="rect">
            <a:avLst/>
          </a:prstGeom>
        </p:spPr>
        <p:txBody>
          <a:bodyPr vert="horz" wrap="square" lIns="1350000" tIns="0" rIns="1350000" bIns="0" numCol="1" spcCol="360000" rtlCol="0" anchor="ctr" anchorCtr="0">
            <a:normAutofit/>
          </a:bodyPr>
          <a:lstStyle/>
          <a:p>
            <a:pPr marL="0" marR="0" lvl="0" indent="0" algn="ctr" defTabSz="685800" rtl="0" eaLnBrk="1" fontAlgn="auto" latinLnBrk="0" hangingPunct="1">
              <a:lnSpc>
                <a:spcPct val="100000"/>
              </a:lnSpc>
              <a:spcBef>
                <a:spcPts val="900"/>
              </a:spcBef>
              <a:spcAft>
                <a:spcPts val="0"/>
              </a:spcAft>
              <a:buClrTx/>
              <a:buSzTx/>
              <a:buFontTx/>
              <a:buNone/>
              <a:tabLst/>
              <a:defRPr/>
            </a:pPr>
            <a:r>
              <a:rPr lang="en-AU" sz="975">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The University of Canberra acknowledges the Ngunnawal people, traditional custodians of the lands where Bruce Campus is situated. We wish to acknowledge and respect their continuing culture and the contribution they make to the life of Canberra and the region. We also acknowledge all other First Nations Peoples on whose lands we gather.</a:t>
            </a:r>
            <a:endParaRPr lang="en-AU" sz="975">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900"/>
              </a:spcBef>
            </a:pPr>
            <a:endParaRPr lang="en-US" sz="975"/>
          </a:p>
        </p:txBody>
      </p:sp>
    </p:spTree>
    <p:extLst>
      <p:ext uri="{BB962C8B-B14F-4D97-AF65-F5344CB8AC3E}">
        <p14:creationId xmlns:p14="http://schemas.microsoft.com/office/powerpoint/2010/main" val="14635765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Rectangle 8"/>
          <p:cNvSpPr/>
          <p:nvPr userDrawn="1"/>
        </p:nvSpPr>
        <p:spPr>
          <a:xfrm>
            <a:off x="0" y="4786411"/>
            <a:ext cx="9144000" cy="35708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899592" y="843558"/>
            <a:ext cx="7416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6547363" y="4893750"/>
            <a:ext cx="2304256" cy="246221"/>
          </a:xfrm>
          <a:prstGeom prst="rect">
            <a:avLst/>
          </a:prstGeom>
          <a:noFill/>
        </p:spPr>
        <p:txBody>
          <a:bodyPr wrap="square" rtlCol="0">
            <a:spAutoFit/>
          </a:bodyPr>
          <a:lstStyle/>
          <a:p>
            <a:pPr algn="r"/>
            <a:r>
              <a:rPr lang="en-AU" sz="1000">
                <a:solidFill>
                  <a:srgbClr val="192858"/>
                </a:solidFill>
              </a:rPr>
              <a:t>www.eca.edu.au</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8302" y="4868240"/>
            <a:ext cx="196480" cy="191264"/>
          </a:xfrm>
          <a:prstGeom prst="rect">
            <a:avLst/>
          </a:prstGeom>
        </p:spPr>
      </p:pic>
      <p:sp>
        <p:nvSpPr>
          <p:cNvPr id="8" name="Title 1">
            <a:extLst>
              <a:ext uri="{FF2B5EF4-FFF2-40B4-BE49-F238E27FC236}">
                <a16:creationId xmlns:a16="http://schemas.microsoft.com/office/drawing/2014/main" id="{0745D4FA-8087-44E3-8A3A-CFF04CE83918}"/>
              </a:ext>
            </a:extLst>
          </p:cNvPr>
          <p:cNvSpPr>
            <a:spLocks noGrp="1"/>
          </p:cNvSpPr>
          <p:nvPr>
            <p:ph type="title"/>
          </p:nvPr>
        </p:nvSpPr>
        <p:spPr>
          <a:xfrm>
            <a:off x="521392" y="339503"/>
            <a:ext cx="4082140" cy="234362"/>
          </a:xfrm>
          <a:prstGeom prst="rect">
            <a:avLst/>
          </a:prstGeom>
        </p:spPr>
        <p:txBody>
          <a:bodyPr/>
          <a:lstStyle>
            <a:lvl1pPr algn="l">
              <a:defRPr sz="1800" b="1">
                <a:solidFill>
                  <a:srgbClr val="192858"/>
                </a:solidFill>
                <a:latin typeface="Gotham Black" pitchFamily="50" charset="0"/>
              </a:defRPr>
            </a:lvl1pPr>
          </a:lstStyle>
          <a:p>
            <a:r>
              <a:rPr lang="en-US"/>
              <a:t>Click to edit Master title style</a:t>
            </a:r>
            <a:endParaRPr lang="en-AU"/>
          </a:p>
        </p:txBody>
      </p:sp>
    </p:spTree>
    <p:extLst>
      <p:ext uri="{BB962C8B-B14F-4D97-AF65-F5344CB8AC3E}">
        <p14:creationId xmlns:p14="http://schemas.microsoft.com/office/powerpoint/2010/main" val="22901094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F2AC442-84D2-4A9C-BBE4-6002606CEB36}"/>
              </a:ext>
            </a:extLst>
          </p:cNvPr>
          <p:cNvSpPr>
            <a:spLocks noGrp="1"/>
          </p:cNvSpPr>
          <p:nvPr>
            <p:ph type="title" hasCustomPrompt="1"/>
          </p:nvPr>
        </p:nvSpPr>
        <p:spPr>
          <a:xfrm>
            <a:off x="532255" y="339503"/>
            <a:ext cx="7886700" cy="451170"/>
          </a:xfrm>
          <a:prstGeom prst="rect">
            <a:avLst/>
          </a:prstGeom>
        </p:spPr>
        <p:txBody>
          <a:bodyPr/>
          <a:lstStyle>
            <a:lvl1pPr algn="l">
              <a:defRPr lang="en-AU" sz="1800" b="1" kern="1200" dirty="0">
                <a:solidFill>
                  <a:srgbClr val="192858"/>
                </a:solidFill>
                <a:latin typeface="+mj-lt"/>
                <a:ea typeface="+mj-ea"/>
                <a:cs typeface="+mj-cs"/>
              </a:defRPr>
            </a:lvl1pPr>
          </a:lstStyle>
          <a:p>
            <a:r>
              <a:rPr lang="en-US"/>
              <a:t>CLICK TO EDIT MASTER TITLE STYLE</a:t>
            </a:r>
            <a:endParaRPr lang="en-AU"/>
          </a:p>
        </p:txBody>
      </p:sp>
      <p:sp>
        <p:nvSpPr>
          <p:cNvPr id="3" name="Title 1">
            <a:extLst>
              <a:ext uri="{FF2B5EF4-FFF2-40B4-BE49-F238E27FC236}">
                <a16:creationId xmlns:a16="http://schemas.microsoft.com/office/drawing/2014/main" id="{8A99AE8B-7FF8-40BA-A37B-3F93CCD0A3C8}"/>
              </a:ext>
            </a:extLst>
          </p:cNvPr>
          <p:cNvSpPr txBox="1">
            <a:spLocks/>
          </p:cNvSpPr>
          <p:nvPr userDrawn="1"/>
        </p:nvSpPr>
        <p:spPr>
          <a:xfrm>
            <a:off x="521392" y="339503"/>
            <a:ext cx="8155065" cy="360040"/>
          </a:xfrm>
          <a:prstGeom prst="rect">
            <a:avLst/>
          </a:prstGeom>
        </p:spPr>
        <p:txBody>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l"/>
            <a:endParaRPr lang="en-AU" sz="2000">
              <a:solidFill>
                <a:schemeClr val="tx1">
                  <a:lumMod val="65000"/>
                  <a:lumOff val="35000"/>
                </a:schemeClr>
              </a:solidFill>
            </a:endParaRPr>
          </a:p>
        </p:txBody>
      </p:sp>
      <p:sp>
        <p:nvSpPr>
          <p:cNvPr id="4" name="Rectangle 3">
            <a:extLst>
              <a:ext uri="{FF2B5EF4-FFF2-40B4-BE49-F238E27FC236}">
                <a16:creationId xmlns:a16="http://schemas.microsoft.com/office/drawing/2014/main" id="{6264C1D4-3D15-40A8-8F2E-CF14BE86B8B6}"/>
              </a:ext>
            </a:extLst>
          </p:cNvPr>
          <p:cNvSpPr/>
          <p:nvPr userDrawn="1"/>
        </p:nvSpPr>
        <p:spPr>
          <a:xfrm>
            <a:off x="611560" y="699544"/>
            <a:ext cx="576064"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40862184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solidFill>
                  <a:srgbClr val="343642"/>
                </a:solidFill>
              </a:defRPr>
            </a:lvl1pPr>
          </a:lstStyle>
          <a:p>
            <a:r>
              <a:rPr lang="en-US"/>
              <a:t>Click to edit Master title style</a:t>
            </a:r>
            <a:endParaRPr lang="en-AU"/>
          </a:p>
        </p:txBody>
      </p:sp>
      <p:sp>
        <p:nvSpPr>
          <p:cNvPr id="3" name="Date Placeholder 2"/>
          <p:cNvSpPr>
            <a:spLocks noGrp="1"/>
          </p:cNvSpPr>
          <p:nvPr>
            <p:ph type="dt" sz="half" idx="10"/>
          </p:nvPr>
        </p:nvSpPr>
        <p:spPr/>
        <p:txBody>
          <a:bodyPr/>
          <a:lstStyle/>
          <a:p>
            <a:fld id="{C7257028-22C5-4F80-8307-EF592B7CA604}" type="datetimeFigureOut">
              <a:rPr lang="en-AU" smtClean="0"/>
              <a:t>11/04/2023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9ADE857-3049-43F3-B8DA-6C74A662F8B5}" type="slidenum">
              <a:rPr lang="en-AU" smtClean="0"/>
              <a:t>‹#›</a:t>
            </a:fld>
            <a:endParaRPr lang="en-AU"/>
          </a:p>
        </p:txBody>
      </p:sp>
    </p:spTree>
    <p:extLst>
      <p:ext uri="{BB962C8B-B14F-4D97-AF65-F5344CB8AC3E}">
        <p14:creationId xmlns:p14="http://schemas.microsoft.com/office/powerpoint/2010/main" val="3366876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cxnSp>
        <p:nvCxnSpPr>
          <p:cNvPr id="13" name="Straight Connector 12"/>
          <p:cNvCxnSpPr/>
          <p:nvPr userDrawn="1"/>
        </p:nvCxnSpPr>
        <p:spPr>
          <a:xfrm>
            <a:off x="899592" y="843558"/>
            <a:ext cx="7416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6011336" y="4861198"/>
            <a:ext cx="2304256" cy="230832"/>
          </a:xfrm>
          <a:prstGeom prst="rect">
            <a:avLst/>
          </a:prstGeom>
          <a:noFill/>
        </p:spPr>
        <p:txBody>
          <a:bodyPr wrap="square" rtlCol="0">
            <a:spAutoFit/>
          </a:bodyPr>
          <a:lstStyle/>
          <a:p>
            <a:pPr algn="r"/>
            <a:r>
              <a:rPr lang="en-AU" sz="900">
                <a:solidFill>
                  <a:srgbClr val="192858"/>
                </a:solidFill>
              </a:rPr>
              <a:t>www.eca.edu.au</a:t>
            </a:r>
          </a:p>
        </p:txBody>
      </p:sp>
      <p:cxnSp>
        <p:nvCxnSpPr>
          <p:cNvPr id="16" name="Straight Connector 15"/>
          <p:cNvCxnSpPr>
            <a:cxnSpLocks/>
          </p:cNvCxnSpPr>
          <p:nvPr userDrawn="1"/>
        </p:nvCxnSpPr>
        <p:spPr>
          <a:xfrm>
            <a:off x="3491880" y="5005214"/>
            <a:ext cx="3816424" cy="0"/>
          </a:xfrm>
          <a:prstGeom prst="line">
            <a:avLst/>
          </a:prstGeom>
          <a:ln w="6350">
            <a:solidFill>
              <a:srgbClr val="03BBD2"/>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6416" y="4817790"/>
            <a:ext cx="196480" cy="191264"/>
          </a:xfrm>
          <a:prstGeom prst="rect">
            <a:avLst/>
          </a:prstGeom>
        </p:spPr>
      </p:pic>
      <p:sp>
        <p:nvSpPr>
          <p:cNvPr id="10" name="Rectangle 9">
            <a:extLst>
              <a:ext uri="{FF2B5EF4-FFF2-40B4-BE49-F238E27FC236}">
                <a16:creationId xmlns:a16="http://schemas.microsoft.com/office/drawing/2014/main" id="{6DD44E79-0A10-4707-840D-82F31BA3924E}"/>
              </a:ext>
            </a:extLst>
          </p:cNvPr>
          <p:cNvSpPr/>
          <p:nvPr userDrawn="1"/>
        </p:nvSpPr>
        <p:spPr>
          <a:xfrm>
            <a:off x="377376" y="0"/>
            <a:ext cx="289848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1"/>
          <p:cNvSpPr>
            <a:spLocks noGrp="1"/>
          </p:cNvSpPr>
          <p:nvPr>
            <p:ph type="title"/>
          </p:nvPr>
        </p:nvSpPr>
        <p:spPr>
          <a:xfrm>
            <a:off x="521391" y="339502"/>
            <a:ext cx="2016225" cy="619465"/>
          </a:xfrm>
          <a:prstGeom prst="rect">
            <a:avLst/>
          </a:prstGeom>
        </p:spPr>
        <p:txBody>
          <a:bodyPr/>
          <a:lstStyle>
            <a:lvl1pPr algn="l">
              <a:defRPr sz="1800" b="1">
                <a:solidFill>
                  <a:srgbClr val="192858"/>
                </a:solidFill>
              </a:defRPr>
            </a:lvl1pPr>
          </a:lstStyle>
          <a:p>
            <a:r>
              <a:rPr lang="en-US"/>
              <a:t>Click to edit Master title style</a:t>
            </a:r>
            <a:endParaRPr lang="en-AU"/>
          </a:p>
        </p:txBody>
      </p:sp>
    </p:spTree>
    <p:extLst>
      <p:ext uri="{BB962C8B-B14F-4D97-AF65-F5344CB8AC3E}">
        <p14:creationId xmlns:p14="http://schemas.microsoft.com/office/powerpoint/2010/main" val="1266382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Section breaks">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D3C7DBE-1341-504C-9EC8-7DE1A0B10FED}"/>
              </a:ext>
            </a:extLst>
          </p:cNvPr>
          <p:cNvSpPr>
            <a:spLocks noGrp="1"/>
          </p:cNvSpPr>
          <p:nvPr>
            <p:ph type="body" idx="1" hasCustomPrompt="1"/>
          </p:nvPr>
        </p:nvSpPr>
        <p:spPr>
          <a:xfrm>
            <a:off x="5486027" y="926356"/>
            <a:ext cx="3312742" cy="3794935"/>
          </a:xfrm>
        </p:spPr>
        <p:txBody>
          <a:bodyPr lIns="0" tIns="0" rIns="0" bIns="0" numCol="1" spcCol="270000"/>
          <a:lstStyle>
            <a:lvl1pPr marL="0" indent="0" algn="l" defTabSz="685783" rtl="0" eaLnBrk="1" latinLnBrk="0" hangingPunct="1">
              <a:lnSpc>
                <a:spcPct val="90000"/>
              </a:lnSpc>
              <a:spcBef>
                <a:spcPts val="900"/>
              </a:spcBef>
              <a:spcAft>
                <a:spcPts val="900"/>
              </a:spcAft>
              <a:buFont typeface="Arial" panose="020B0604020202020204" pitchFamily="34" charset="0"/>
              <a:buNone/>
              <a:defRPr lang="en-US" sz="1350" kern="1200" spc="0" baseline="0" dirty="0">
                <a:solidFill>
                  <a:schemeClr val="tx1"/>
                </a:solidFill>
                <a:latin typeface="+mn-lt"/>
                <a:ea typeface="+mn-ea"/>
                <a:cs typeface="+mn-cs"/>
              </a:defRPr>
            </a:lvl1pPr>
            <a:lvl2pPr marL="557199" indent="-214308">
              <a:buFont typeface="Arial" panose="020B0604020202020204" pitchFamily="34" charset="0"/>
              <a:buChar char="•"/>
              <a:defRPr sz="1050">
                <a:solidFill>
                  <a:schemeClr val="tx1"/>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a:spcAft>
                <a:spcPts val="0"/>
              </a:spcAft>
            </a:pPr>
            <a:r>
              <a:rPr lang="en-US" sz="2100" b="1">
                <a:solidFill>
                  <a:srgbClr val="28A1BD"/>
                </a:solidFill>
                <a:latin typeface="+mn-lt"/>
              </a:rPr>
              <a:t>Section 1</a:t>
            </a:r>
          </a:p>
          <a:p>
            <a:pPr>
              <a:spcAft>
                <a:spcPts val="1200"/>
              </a:spcAft>
            </a:pPr>
            <a:r>
              <a:rPr lang="en-US" sz="1350">
                <a:latin typeface="+mn-lt"/>
              </a:rPr>
              <a:t>Overview text breakdown</a:t>
            </a:r>
          </a:p>
          <a:p>
            <a:pPr>
              <a:spcBef>
                <a:spcPts val="1200"/>
              </a:spcBef>
              <a:spcAft>
                <a:spcPts val="0"/>
              </a:spcAft>
            </a:pPr>
            <a:r>
              <a:rPr lang="en-US" sz="2100" b="1">
                <a:solidFill>
                  <a:srgbClr val="28A1BD"/>
                </a:solidFill>
                <a:latin typeface="+mn-lt"/>
              </a:rPr>
              <a:t>Section 2</a:t>
            </a:r>
          </a:p>
          <a:p>
            <a:pPr>
              <a:spcAft>
                <a:spcPts val="1200"/>
              </a:spcAft>
            </a:pPr>
            <a:r>
              <a:rPr lang="en-US" sz="1350"/>
              <a:t>Overview text breakdown</a:t>
            </a:r>
            <a:endParaRPr lang="en-US" sz="1350" b="1">
              <a:solidFill>
                <a:srgbClr val="28A1BD"/>
              </a:solidFill>
              <a:latin typeface="+mn-lt"/>
            </a:endParaRPr>
          </a:p>
          <a:p>
            <a:pPr>
              <a:spcBef>
                <a:spcPts val="1200"/>
              </a:spcBef>
              <a:spcAft>
                <a:spcPts val="0"/>
              </a:spcAft>
            </a:pPr>
            <a:r>
              <a:rPr lang="en-US" sz="2100" b="1">
                <a:solidFill>
                  <a:srgbClr val="28A1BD"/>
                </a:solidFill>
                <a:latin typeface="+mn-lt"/>
              </a:rPr>
              <a:t>Section 3</a:t>
            </a:r>
          </a:p>
          <a:p>
            <a:pPr>
              <a:spcAft>
                <a:spcPts val="1200"/>
              </a:spcAft>
            </a:pPr>
            <a:r>
              <a:rPr lang="en-US" sz="1350"/>
              <a:t>Overview text breakdown</a:t>
            </a:r>
            <a:endParaRPr lang="en-US" sz="1350" b="1">
              <a:solidFill>
                <a:srgbClr val="28A1BD"/>
              </a:solidFill>
              <a:latin typeface="+mn-lt"/>
            </a:endParaRPr>
          </a:p>
          <a:p>
            <a:pPr>
              <a:spcBef>
                <a:spcPts val="1200"/>
              </a:spcBef>
              <a:spcAft>
                <a:spcPts val="0"/>
              </a:spcAft>
            </a:pPr>
            <a:r>
              <a:rPr lang="en-US" sz="2100" b="1">
                <a:solidFill>
                  <a:srgbClr val="28A1BD"/>
                </a:solidFill>
                <a:latin typeface="+mn-lt"/>
              </a:rPr>
              <a:t>Section 4</a:t>
            </a:r>
          </a:p>
          <a:p>
            <a:pPr>
              <a:spcAft>
                <a:spcPts val="1200"/>
              </a:spcAft>
            </a:pPr>
            <a:r>
              <a:rPr lang="en-US" sz="1350"/>
              <a:t>Overview text breakdown</a:t>
            </a:r>
            <a:endParaRPr lang="en-US" sz="1350" b="1">
              <a:solidFill>
                <a:srgbClr val="28A1BD"/>
              </a:solidFill>
              <a:latin typeface="+mn-lt"/>
            </a:endParaRPr>
          </a:p>
          <a:p>
            <a:pPr>
              <a:spcBef>
                <a:spcPts val="1200"/>
              </a:spcBef>
              <a:spcAft>
                <a:spcPts val="0"/>
              </a:spcAft>
            </a:pPr>
            <a:r>
              <a:rPr lang="en-US" sz="2100" b="1">
                <a:solidFill>
                  <a:srgbClr val="28A1BD"/>
                </a:solidFill>
                <a:latin typeface="+mn-lt"/>
              </a:rPr>
              <a:t>Section 5</a:t>
            </a:r>
          </a:p>
          <a:p>
            <a:pPr>
              <a:spcAft>
                <a:spcPts val="1200"/>
              </a:spcAft>
            </a:pPr>
            <a:r>
              <a:rPr lang="en-US" sz="1350"/>
              <a:t>Overview text breakdown</a:t>
            </a:r>
          </a:p>
        </p:txBody>
      </p:sp>
    </p:spTree>
    <p:extLst>
      <p:ext uri="{BB962C8B-B14F-4D97-AF65-F5344CB8AC3E}">
        <p14:creationId xmlns:p14="http://schemas.microsoft.com/office/powerpoint/2010/main" val="3021310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Clr>
                <a:srgbClr val="000000"/>
              </a:buClr>
              <a:buSzPts val="1400"/>
              <a:buFont typeface="Arial"/>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457200" y="1200151"/>
            <a:ext cx="8229600" cy="3394472"/>
          </a:xfrm>
          <a:prstGeom prst="rect">
            <a:avLst/>
          </a:prstGeom>
          <a:noFill/>
          <a:ln>
            <a:noFill/>
          </a:ln>
        </p:spPr>
        <p:txBody>
          <a:bodyPr spcFirstLastPara="1" wrap="square" lIns="91425" tIns="91425" rIns="91425" bIns="91425" anchor="t" anchorCtr="0"/>
          <a:lstStyle>
            <a:lvl1pPr marL="342877" lvl="0" indent="-238109" algn="l">
              <a:lnSpc>
                <a:spcPct val="100000"/>
              </a:lnSpc>
              <a:spcBef>
                <a:spcPts val="480"/>
              </a:spcBef>
              <a:spcAft>
                <a:spcPts val="0"/>
              </a:spcAft>
              <a:buClr>
                <a:schemeClr val="dk1"/>
              </a:buClr>
              <a:buSzPts val="1400"/>
              <a:buFont typeface="Arial"/>
              <a:buChar char="•"/>
              <a:defRPr/>
            </a:lvl1pPr>
            <a:lvl2pPr marL="685754" lvl="1" indent="-238109" algn="l">
              <a:lnSpc>
                <a:spcPct val="100000"/>
              </a:lnSpc>
              <a:spcBef>
                <a:spcPts val="420"/>
              </a:spcBef>
              <a:spcAft>
                <a:spcPts val="0"/>
              </a:spcAft>
              <a:buClr>
                <a:schemeClr val="dk1"/>
              </a:buClr>
              <a:buSzPts val="1400"/>
              <a:buFont typeface="Arial"/>
              <a:buChar char="–"/>
              <a:defRPr/>
            </a:lvl2pPr>
            <a:lvl3pPr marL="1028631" lvl="2" indent="-238109" algn="l">
              <a:lnSpc>
                <a:spcPct val="100000"/>
              </a:lnSpc>
              <a:spcBef>
                <a:spcPts val="360"/>
              </a:spcBef>
              <a:spcAft>
                <a:spcPts val="0"/>
              </a:spcAft>
              <a:buClr>
                <a:schemeClr val="dk1"/>
              </a:buClr>
              <a:buSzPts val="1400"/>
              <a:buFont typeface="Arial"/>
              <a:buChar char="•"/>
              <a:defRPr/>
            </a:lvl3pPr>
            <a:lvl4pPr marL="1371509" lvl="3" indent="-238109" algn="l">
              <a:lnSpc>
                <a:spcPct val="100000"/>
              </a:lnSpc>
              <a:spcBef>
                <a:spcPts val="300"/>
              </a:spcBef>
              <a:spcAft>
                <a:spcPts val="0"/>
              </a:spcAft>
              <a:buClr>
                <a:schemeClr val="dk1"/>
              </a:buClr>
              <a:buSzPts val="1400"/>
              <a:buFont typeface="Arial"/>
              <a:buChar char="–"/>
              <a:defRPr/>
            </a:lvl4pPr>
            <a:lvl5pPr marL="1714386" lvl="4" indent="-238109" algn="l">
              <a:lnSpc>
                <a:spcPct val="100000"/>
              </a:lnSpc>
              <a:spcBef>
                <a:spcPts val="300"/>
              </a:spcBef>
              <a:spcAft>
                <a:spcPts val="0"/>
              </a:spcAft>
              <a:buClr>
                <a:schemeClr val="dk1"/>
              </a:buClr>
              <a:buSzPts val="1400"/>
              <a:buFont typeface="Arial"/>
              <a:buChar char="»"/>
              <a:defRPr/>
            </a:lvl5pPr>
            <a:lvl6pPr marL="2057263" lvl="5" indent="-238109" algn="l">
              <a:lnSpc>
                <a:spcPct val="100000"/>
              </a:lnSpc>
              <a:spcBef>
                <a:spcPts val="300"/>
              </a:spcBef>
              <a:spcAft>
                <a:spcPts val="0"/>
              </a:spcAft>
              <a:buClr>
                <a:schemeClr val="dk1"/>
              </a:buClr>
              <a:buSzPts val="1400"/>
              <a:buFont typeface="Arial"/>
              <a:buChar char="•"/>
              <a:defRPr/>
            </a:lvl6pPr>
            <a:lvl7pPr marL="2400140" lvl="6" indent="-238109" algn="l">
              <a:lnSpc>
                <a:spcPct val="100000"/>
              </a:lnSpc>
              <a:spcBef>
                <a:spcPts val="300"/>
              </a:spcBef>
              <a:spcAft>
                <a:spcPts val="0"/>
              </a:spcAft>
              <a:buClr>
                <a:schemeClr val="dk1"/>
              </a:buClr>
              <a:buSzPts val="1400"/>
              <a:buFont typeface="Arial"/>
              <a:buChar char="•"/>
              <a:defRPr/>
            </a:lvl7pPr>
            <a:lvl8pPr marL="2743017" lvl="7" indent="-238109" algn="l">
              <a:lnSpc>
                <a:spcPct val="100000"/>
              </a:lnSpc>
              <a:spcBef>
                <a:spcPts val="300"/>
              </a:spcBef>
              <a:spcAft>
                <a:spcPts val="0"/>
              </a:spcAft>
              <a:buClr>
                <a:schemeClr val="dk1"/>
              </a:buClr>
              <a:buSzPts val="1400"/>
              <a:buFont typeface="Arial"/>
              <a:buChar char="•"/>
              <a:defRPr/>
            </a:lvl8pPr>
            <a:lvl9pPr marL="3085894" lvl="8" indent="-238109" algn="l">
              <a:lnSpc>
                <a:spcPct val="100000"/>
              </a:lnSpc>
              <a:spcBef>
                <a:spcPts val="300"/>
              </a:spcBef>
              <a:spcAft>
                <a:spcPts val="0"/>
              </a:spcAft>
              <a:buClr>
                <a:schemeClr val="dk1"/>
              </a:buClr>
              <a:buSzPts val="1400"/>
              <a:buFont typeface="Arial"/>
              <a:buChar char="•"/>
              <a:defRPr/>
            </a:lvl9pPr>
          </a:lstStyle>
          <a:p>
            <a:endParaRPr/>
          </a:p>
        </p:txBody>
      </p:sp>
      <p:sp>
        <p:nvSpPr>
          <p:cNvPr id="28" name="Google Shape;28;p4"/>
          <p:cNvSpPr txBox="1">
            <a:spLocks noGrp="1"/>
          </p:cNvSpPr>
          <p:nvPr>
            <p:ph type="dt" idx="10"/>
          </p:nvPr>
        </p:nvSpPr>
        <p:spPr>
          <a:xfrm>
            <a:off x="457201" y="4767263"/>
            <a:ext cx="2133599" cy="273844"/>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29" name="Google Shape;29;p4"/>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000000"/>
              </a:buClr>
              <a:buSzPts val="1400"/>
              <a:buFont typeface="Arial"/>
              <a:buNone/>
              <a:defRPr/>
            </a:lvl1pPr>
            <a:lvl2pPr marR="0" lvl="1" algn="l">
              <a:lnSpc>
                <a:spcPct val="100000"/>
              </a:lnSpc>
              <a:spcBef>
                <a:spcPts val="0"/>
              </a:spcBef>
              <a:spcAft>
                <a:spcPts val="0"/>
              </a:spcAft>
              <a:buClr>
                <a:srgbClr val="000000"/>
              </a:buClr>
              <a:buSzPts val="1400"/>
              <a:buFont typeface="Arial"/>
              <a:buNone/>
              <a:defRPr/>
            </a:lvl2pPr>
            <a:lvl3pPr marR="0" lvl="2" algn="l">
              <a:lnSpc>
                <a:spcPct val="100000"/>
              </a:lnSpc>
              <a:spcBef>
                <a:spcPts val="0"/>
              </a:spcBef>
              <a:spcAft>
                <a:spcPts val="0"/>
              </a:spcAft>
              <a:buClr>
                <a:srgbClr val="000000"/>
              </a:buClr>
              <a:buSzPts val="1400"/>
              <a:buFont typeface="Arial"/>
              <a:buNone/>
              <a:defRPr/>
            </a:lvl3pPr>
            <a:lvl4pPr marR="0" lvl="3" algn="l">
              <a:lnSpc>
                <a:spcPct val="100000"/>
              </a:lnSpc>
              <a:spcBef>
                <a:spcPts val="0"/>
              </a:spcBef>
              <a:spcAft>
                <a:spcPts val="0"/>
              </a:spcAft>
              <a:buClr>
                <a:srgbClr val="000000"/>
              </a:buClr>
              <a:buSzPts val="1400"/>
              <a:buFont typeface="Arial"/>
              <a:buNone/>
              <a:defRPr/>
            </a:lvl4pPr>
            <a:lvl5pPr marR="0" lvl="4" algn="l">
              <a:lnSpc>
                <a:spcPct val="100000"/>
              </a:lnSpc>
              <a:spcBef>
                <a:spcPts val="0"/>
              </a:spcBef>
              <a:spcAft>
                <a:spcPts val="0"/>
              </a:spcAft>
              <a:buClr>
                <a:srgbClr val="000000"/>
              </a:buClr>
              <a:buSzPts val="1400"/>
              <a:buFont typeface="Arial"/>
              <a:buNone/>
              <a:defRPr/>
            </a:lvl5pPr>
            <a:lvl6pPr marR="0" lvl="5" algn="l">
              <a:lnSpc>
                <a:spcPct val="100000"/>
              </a:lnSpc>
              <a:spcBef>
                <a:spcPts val="0"/>
              </a:spcBef>
              <a:spcAft>
                <a:spcPts val="0"/>
              </a:spcAft>
              <a:buClr>
                <a:srgbClr val="000000"/>
              </a:buClr>
              <a:buSzPts val="1400"/>
              <a:buFont typeface="Arial"/>
              <a:buNone/>
              <a:defRPr/>
            </a:lvl6pPr>
            <a:lvl7pPr marR="0" lvl="6" algn="l">
              <a:lnSpc>
                <a:spcPct val="100000"/>
              </a:lnSpc>
              <a:spcBef>
                <a:spcPts val="0"/>
              </a:spcBef>
              <a:spcAft>
                <a:spcPts val="0"/>
              </a:spcAft>
              <a:buClr>
                <a:srgbClr val="000000"/>
              </a:buClr>
              <a:buSzPts val="1400"/>
              <a:buFont typeface="Arial"/>
              <a:buNone/>
              <a:defRPr/>
            </a:lvl7pPr>
            <a:lvl8pPr marR="0" lvl="7" algn="l">
              <a:lnSpc>
                <a:spcPct val="100000"/>
              </a:lnSpc>
              <a:spcBef>
                <a:spcPts val="0"/>
              </a:spcBef>
              <a:spcAft>
                <a:spcPts val="0"/>
              </a:spcAft>
              <a:buClr>
                <a:srgbClr val="000000"/>
              </a:buClr>
              <a:buSzPts val="1400"/>
              <a:buFont typeface="Arial"/>
              <a:buNone/>
              <a:defRPr/>
            </a:lvl8pPr>
            <a:lvl9pPr marR="0" lvl="8" algn="l">
              <a:lnSpc>
                <a:spcPct val="100000"/>
              </a:lnSpc>
              <a:spcBef>
                <a:spcPts val="0"/>
              </a:spcBef>
              <a:spcAft>
                <a:spcPts val="0"/>
              </a:spcAft>
              <a:buClr>
                <a:srgbClr val="000000"/>
              </a:buClr>
              <a:buSzPts val="1400"/>
              <a:buFont typeface="Arial"/>
              <a:buNone/>
              <a:defRPr/>
            </a:lvl9pPr>
          </a:lstStyle>
          <a:p>
            <a:endParaRPr/>
          </a:p>
        </p:txBody>
      </p:sp>
      <p:sp>
        <p:nvSpPr>
          <p:cNvPr id="30" name="Google Shape;30;p4"/>
          <p:cNvSpPr txBox="1">
            <a:spLocks noGrp="1"/>
          </p:cNvSpPr>
          <p:nvPr>
            <p:ph type="sldNum" idx="12"/>
          </p:nvPr>
        </p:nvSpPr>
        <p:spPr>
          <a:xfrm>
            <a:off x="6553201" y="4767263"/>
            <a:ext cx="2133599"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15505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027" name="Picture 3" descr="C:\Users\a1ft\Desktop\03082021\APIC_PPT\ECANewPPTAPIC.png"/>
          <p:cNvPicPr>
            <a:picLocks noChangeAspect="1" noChangeArrowheads="1"/>
          </p:cNvPicPr>
          <p:nvPr userDrawn="1"/>
        </p:nvPicPr>
        <p:blipFill>
          <a:blip r:embed="rId2"/>
          <a:srcRect/>
          <a:stretch>
            <a:fillRect/>
          </a:stretch>
        </p:blipFill>
        <p:spPr bwMode="auto">
          <a:xfrm>
            <a:off x="0" y="4314825"/>
            <a:ext cx="9144000" cy="828675"/>
          </a:xfrm>
          <a:prstGeom prst="rect">
            <a:avLst/>
          </a:prstGeom>
          <a:noFill/>
        </p:spPr>
      </p:pic>
      <p:pic>
        <p:nvPicPr>
          <p:cNvPr id="2" name="Picture 2" descr="C:\Users\a1ft\Desktop\Pack\CHS.png">
            <a:extLst>
              <a:ext uri="{FF2B5EF4-FFF2-40B4-BE49-F238E27FC236}">
                <a16:creationId xmlns:a16="http://schemas.microsoft.com/office/drawing/2014/main" id="{E336B27F-0F78-A757-4E7B-6CD0CD0B087C}"/>
              </a:ext>
            </a:extLst>
          </p:cNvPr>
          <p:cNvPicPr>
            <a:picLocks noChangeAspect="1" noChangeArrowheads="1"/>
          </p:cNvPicPr>
          <p:nvPr userDrawn="1"/>
        </p:nvPicPr>
        <p:blipFill>
          <a:blip r:embed="rId3" cstate="print"/>
          <a:srcRect/>
          <a:stretch>
            <a:fillRect/>
          </a:stretch>
        </p:blipFill>
        <p:spPr bwMode="auto">
          <a:xfrm>
            <a:off x="546153" y="4477133"/>
            <a:ext cx="976378" cy="504058"/>
          </a:xfrm>
          <a:prstGeom prst="rect">
            <a:avLst/>
          </a:prstGeom>
          <a:noFill/>
        </p:spPr>
      </p:pic>
    </p:spTree>
    <p:extLst>
      <p:ext uri="{BB962C8B-B14F-4D97-AF65-F5344CB8AC3E}">
        <p14:creationId xmlns:p14="http://schemas.microsoft.com/office/powerpoint/2010/main" val="1527421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027" name="Picture 3" descr="C:\Users\a1ft\Desktop\03082021\APIC_PPT\ECANewPPTAPIC.png"/>
          <p:cNvPicPr>
            <a:picLocks noChangeAspect="1" noChangeArrowheads="1"/>
          </p:cNvPicPr>
          <p:nvPr userDrawn="1"/>
        </p:nvPicPr>
        <p:blipFill>
          <a:blip r:embed="rId2"/>
          <a:srcRect/>
          <a:stretch>
            <a:fillRect/>
          </a:stretch>
        </p:blipFill>
        <p:spPr bwMode="auto">
          <a:xfrm>
            <a:off x="0" y="4314825"/>
            <a:ext cx="9144000" cy="828675"/>
          </a:xfrm>
          <a:prstGeom prst="rect">
            <a:avLst/>
          </a:prstGeom>
          <a:noFill/>
        </p:spPr>
      </p:pic>
      <p:pic>
        <p:nvPicPr>
          <p:cNvPr id="2" name="Picture 2" descr="C:\Users\a1ft\Desktop\Pack\heli-color.png">
            <a:extLst>
              <a:ext uri="{FF2B5EF4-FFF2-40B4-BE49-F238E27FC236}">
                <a16:creationId xmlns:a16="http://schemas.microsoft.com/office/drawing/2014/main" id="{D28E98BA-2390-9F25-44A5-773AFD8E259B}"/>
              </a:ext>
            </a:extLst>
          </p:cNvPr>
          <p:cNvPicPr>
            <a:picLocks noChangeAspect="1" noChangeArrowheads="1"/>
          </p:cNvPicPr>
          <p:nvPr userDrawn="1"/>
        </p:nvPicPr>
        <p:blipFill>
          <a:blip r:embed="rId3" cstate="print"/>
          <a:srcRect/>
          <a:stretch>
            <a:fillRect/>
          </a:stretch>
        </p:blipFill>
        <p:spPr bwMode="auto">
          <a:xfrm>
            <a:off x="534126" y="4314825"/>
            <a:ext cx="940107" cy="710661"/>
          </a:xfrm>
          <a:prstGeom prst="rect">
            <a:avLst/>
          </a:prstGeom>
          <a:noFill/>
        </p:spPr>
      </p:pic>
    </p:spTree>
    <p:extLst>
      <p:ext uri="{BB962C8B-B14F-4D97-AF65-F5344CB8AC3E}">
        <p14:creationId xmlns:p14="http://schemas.microsoft.com/office/powerpoint/2010/main" val="2012360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41" Type="http://schemas.openxmlformats.org/officeDocument/2006/relationships/slideLayout" Target="../slideLayouts/slideLayout55.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theme" Target="../theme/theme2.xml"/><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95311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3" r:id="rId5"/>
    <p:sldLayoutId id="2147483784" r:id="rId6"/>
    <p:sldLayoutId id="2147483794" r:id="rId7"/>
    <p:sldLayoutId id="2147483820" r:id="rId8"/>
    <p:sldLayoutId id="2147483819" r:id="rId9"/>
    <p:sldLayoutId id="2147483818" r:id="rId10"/>
    <p:sldLayoutId id="2147483821" r:id="rId11"/>
    <p:sldLayoutId id="2147483822" r:id="rId12"/>
    <p:sldLayoutId id="2147483823" r:id="rId13"/>
    <p:sldLayoutId id="2147483824" r:id="rId14"/>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CBC8126-145F-43A5-BF53-1439CCFE803F}" type="datetimeFigureOut">
              <a:rPr lang="en-AU" smtClean="0"/>
              <a:pPr/>
              <a:t>11/04/2023</a:t>
            </a:fld>
            <a:endParaRPr lang="en-AU"/>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43CD66F-8ABA-485A-83FE-D46C84ED8552}" type="slidenum">
              <a:rPr lang="en-AU" smtClean="0"/>
              <a:pPr/>
              <a:t>‹#›</a:t>
            </a:fld>
            <a:endParaRPr lang="en-AU"/>
          </a:p>
        </p:txBody>
      </p:sp>
    </p:spTree>
    <p:extLst>
      <p:ext uri="{BB962C8B-B14F-4D97-AF65-F5344CB8AC3E}">
        <p14:creationId xmlns:p14="http://schemas.microsoft.com/office/powerpoint/2010/main" val="310840502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 id="2147483858" r:id="rId33"/>
    <p:sldLayoutId id="2147483859" r:id="rId34"/>
    <p:sldLayoutId id="2147483860" r:id="rId35"/>
    <p:sldLayoutId id="2147483861" r:id="rId36"/>
    <p:sldLayoutId id="2147483862" r:id="rId37"/>
    <p:sldLayoutId id="2147483863" r:id="rId38"/>
    <p:sldLayoutId id="2147483864" r:id="rId39"/>
    <p:sldLayoutId id="2147483865" r:id="rId40"/>
    <p:sldLayoutId id="2147483866" r:id="rId41"/>
    <p:sldLayoutId id="2147483867" r:id="rId42"/>
  </p:sldLayoutIdLst>
  <p:txStyles>
    <p:titleStyle>
      <a:lvl1pPr algn="ctr" defTabSz="914400" rtl="0" eaLnBrk="1" latinLnBrk="0" hangingPunct="1">
        <a:lnSpc>
          <a:spcPct val="70000"/>
        </a:lnSpc>
        <a:spcBef>
          <a:spcPct val="0"/>
        </a:spcBef>
        <a:buNone/>
        <a:defRPr sz="4400" kern="1200">
          <a:solidFill>
            <a:schemeClr val="bg1"/>
          </a:solidFill>
          <a:latin typeface="+mj-lt"/>
          <a:ea typeface="+mj-ea"/>
          <a:cs typeface="+mj-cs"/>
        </a:defRPr>
      </a:lvl1pPr>
    </p:titleStyle>
    <p:bodyStyle>
      <a:lvl1pPr marL="180975" indent="-180975" algn="l" defTabSz="914400" rtl="0" eaLnBrk="1" latinLnBrk="0" hangingPunct="1">
        <a:spcBef>
          <a:spcPct val="20000"/>
        </a:spcBef>
        <a:buFont typeface="Arial" panose="020B0604020202020204" pitchFamily="34" charset="0"/>
        <a:buChar char="•"/>
        <a:defRPr sz="1300" kern="1200">
          <a:solidFill>
            <a:schemeClr val="accent2"/>
          </a:solidFill>
          <a:latin typeface="+mn-lt"/>
          <a:ea typeface="+mn-ea"/>
          <a:cs typeface="+mn-cs"/>
        </a:defRPr>
      </a:lvl1pPr>
      <a:lvl2pPr marL="447675" indent="-180975" algn="l" defTabSz="914400" rtl="0" eaLnBrk="1" latinLnBrk="0" hangingPunct="1">
        <a:spcBef>
          <a:spcPct val="20000"/>
        </a:spcBef>
        <a:buFont typeface="Calibri" panose="020F0502020204030204" pitchFamily="34" charset="0"/>
        <a:buChar char="­"/>
        <a:defRPr sz="1300" kern="1200">
          <a:solidFill>
            <a:schemeClr val="accent2"/>
          </a:solidFill>
          <a:latin typeface="+mn-lt"/>
          <a:ea typeface="+mn-ea"/>
          <a:cs typeface="+mn-cs"/>
        </a:defRPr>
      </a:lvl2pPr>
      <a:lvl3pPr marL="809625" indent="-180975" algn="l" defTabSz="914400" rtl="0" eaLnBrk="1" latinLnBrk="0" hangingPunct="1">
        <a:spcBef>
          <a:spcPct val="20000"/>
        </a:spcBef>
        <a:buFont typeface="Wingdings" panose="05000000000000000000" pitchFamily="2" charset="2"/>
        <a:buChar char="§"/>
        <a:defRPr sz="1300" kern="1200">
          <a:solidFill>
            <a:schemeClr val="accent2"/>
          </a:solidFill>
          <a:latin typeface="+mn-lt"/>
          <a:ea typeface="+mn-ea"/>
          <a:cs typeface="+mn-cs"/>
        </a:defRPr>
      </a:lvl3pPr>
      <a:lvl4pPr marL="1162050" indent="-171450" algn="l" defTabSz="914400" rtl="0" eaLnBrk="1" latinLnBrk="0" hangingPunct="1">
        <a:spcBef>
          <a:spcPct val="20000"/>
        </a:spcBef>
        <a:buFont typeface="Calibri" panose="020F0502020204030204" pitchFamily="34" charset="0"/>
        <a:buChar char="◦"/>
        <a:defRPr sz="1300" kern="1200">
          <a:solidFill>
            <a:schemeClr val="accent2"/>
          </a:solidFill>
          <a:latin typeface="+mn-lt"/>
          <a:ea typeface="+mn-ea"/>
          <a:cs typeface="+mn-cs"/>
        </a:defRPr>
      </a:lvl4pPr>
      <a:lvl5pPr marL="1524000" indent="-180975" algn="l" defTabSz="914400" rtl="0" eaLnBrk="1" latinLnBrk="0" hangingPunct="1">
        <a:spcBef>
          <a:spcPct val="20000"/>
        </a:spcBef>
        <a:buFont typeface="Arial" panose="020B0604020202020204" pitchFamily="34" charset="0"/>
        <a:buChar char="•"/>
        <a:defRPr sz="13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hyperlink" Target="https://labourmarketinsights.gov.au/occupation-profile/health-and-welfare-services-managers?occupationCode=1342" TargetMode="External"/><Relationship Id="rId2" Type="http://schemas.openxmlformats.org/officeDocument/2006/relationships/image" Target="../media/image47.png"/><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apply.eca.edu.au/" TargetMode="Externa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5.xml"/><Relationship Id="rId1" Type="http://schemas.openxmlformats.org/officeDocument/2006/relationships/video" Target="https://www.youtube.com/embed/gMtCsLYS5ZQ?feature=oembed" TargetMode="External"/><Relationship Id="rId5" Type="http://schemas.openxmlformats.org/officeDocument/2006/relationships/hyperlink" Target="https://www.youtube.com/watch?v=gMtCsLYS5ZQ" TargetMode="Externa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55.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3.png"/><Relationship Id="rId7" Type="http://schemas.openxmlformats.org/officeDocument/2006/relationships/image" Target="../media/image5.png"/><Relationship Id="rId2" Type="http://schemas.openxmlformats.org/officeDocument/2006/relationships/hyperlink" Target="https://www.eca.edu.au/agent-portal/" TargetMode="Externa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55.png"/><Relationship Id="rId4" Type="http://schemas.openxmlformats.org/officeDocument/2006/relationships/image" Target="../media/image47.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18" Type="http://schemas.microsoft.com/office/2007/relationships/hdphoto" Target="../media/hdphoto4.wdp"/><Relationship Id="rId3" Type="http://schemas.openxmlformats.org/officeDocument/2006/relationships/image" Target="../media/image24.png"/><Relationship Id="rId21" Type="http://schemas.openxmlformats.org/officeDocument/2006/relationships/image" Target="../media/image34.png"/><Relationship Id="rId7" Type="http://schemas.openxmlformats.org/officeDocument/2006/relationships/image" Target="../media/image5.png"/><Relationship Id="rId12" Type="http://schemas.openxmlformats.org/officeDocument/2006/relationships/image" Target="../media/image28.png"/><Relationship Id="rId17" Type="http://schemas.openxmlformats.org/officeDocument/2006/relationships/image" Target="../media/image32.png"/><Relationship Id="rId2" Type="http://schemas.openxmlformats.org/officeDocument/2006/relationships/notesSlide" Target="../notesSlides/notesSlide2.xml"/><Relationship Id="rId16" Type="http://schemas.microsoft.com/office/2007/relationships/hdphoto" Target="../media/hdphoto3.wdp"/><Relationship Id="rId20" Type="http://schemas.microsoft.com/office/2007/relationships/hdphoto" Target="../media/hdphoto5.wdp"/><Relationship Id="rId1" Type="http://schemas.openxmlformats.org/officeDocument/2006/relationships/slideLayout" Target="../slideLayouts/slideLayout53.xml"/><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image" Target="../media/image6.png"/><Relationship Id="rId15" Type="http://schemas.openxmlformats.org/officeDocument/2006/relationships/image" Target="../media/image31.png"/><Relationship Id="rId10" Type="http://schemas.openxmlformats.org/officeDocument/2006/relationships/image" Target="../media/image27.png"/><Relationship Id="rId19" Type="http://schemas.openxmlformats.org/officeDocument/2006/relationships/image" Target="../media/image33.png"/><Relationship Id="rId4" Type="http://schemas.openxmlformats.org/officeDocument/2006/relationships/image" Target="../media/image25.svg"/><Relationship Id="rId9" Type="http://schemas.microsoft.com/office/2007/relationships/hdphoto" Target="../media/hdphoto1.wdp"/><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6.png"/><Relationship Id="rId7"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 y="0"/>
            <a:ext cx="9143111" cy="5143500"/>
          </a:xfrm>
          <a:prstGeom prst="rect">
            <a:avLst/>
          </a:prstGeom>
        </p:spPr>
      </p:pic>
      <p:sp>
        <p:nvSpPr>
          <p:cNvPr id="4" name="Rectangle 3">
            <a:extLst>
              <a:ext uri="{FF2B5EF4-FFF2-40B4-BE49-F238E27FC236}">
                <a16:creationId xmlns:a16="http://schemas.microsoft.com/office/drawing/2014/main" id="{A48D5183-4657-45FE-8650-CF7E1A3C91AA}"/>
              </a:ext>
            </a:extLst>
          </p:cNvPr>
          <p:cNvSpPr/>
          <p:nvPr/>
        </p:nvSpPr>
        <p:spPr>
          <a:xfrm>
            <a:off x="0" y="2866899"/>
            <a:ext cx="9143998" cy="2339340"/>
          </a:xfrm>
          <a:prstGeom prst="rect">
            <a:avLst/>
          </a:prstGeom>
          <a:solidFill>
            <a:srgbClr val="182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09387" y="4264728"/>
            <a:ext cx="1277857" cy="630942"/>
          </a:xfrm>
          <a:prstGeom prst="rect">
            <a:avLst/>
          </a:prstGeom>
          <a:noFill/>
        </p:spPr>
        <p:txBody>
          <a:bodyPr wrap="square" numCol="1" rtlCol="0" anchor="ctr">
            <a:spAutoFit/>
          </a:bodyPr>
          <a:lstStyle/>
          <a:p>
            <a:pPr>
              <a:lnSpc>
                <a:spcPct val="100000"/>
              </a:lnSpc>
            </a:pPr>
            <a:r>
              <a:rPr lang="en-GB" sz="700" b="1">
                <a:solidFill>
                  <a:schemeClr val="bg1"/>
                </a:solidFill>
                <a:latin typeface="Gotham Book"/>
              </a:rPr>
              <a:t>Melbourne</a:t>
            </a:r>
            <a:endParaRPr lang="en-AU" sz="700" b="1">
              <a:solidFill>
                <a:schemeClr val="bg1"/>
              </a:solidFill>
              <a:latin typeface="Gotham Book"/>
            </a:endParaRPr>
          </a:p>
          <a:p>
            <a:pPr>
              <a:lnSpc>
                <a:spcPct val="100000"/>
              </a:lnSpc>
            </a:pPr>
            <a:r>
              <a:rPr lang="en-GB" sz="700">
                <a:solidFill>
                  <a:schemeClr val="bg1"/>
                </a:solidFill>
                <a:latin typeface="Gotham Book"/>
              </a:rPr>
              <a:t>Level 7, 399 Lonsdale St.</a:t>
            </a:r>
            <a:endParaRPr lang="en-AU" sz="700">
              <a:solidFill>
                <a:schemeClr val="bg1"/>
              </a:solidFill>
              <a:latin typeface="Gotham Book"/>
            </a:endParaRPr>
          </a:p>
          <a:p>
            <a:pPr>
              <a:lnSpc>
                <a:spcPct val="100000"/>
              </a:lnSpc>
            </a:pPr>
            <a:r>
              <a:rPr lang="en-GB" sz="700">
                <a:solidFill>
                  <a:schemeClr val="bg1"/>
                </a:solidFill>
                <a:latin typeface="Gotham Book"/>
              </a:rPr>
              <a:t>Melbourne VIC 3000 </a:t>
            </a:r>
            <a:endParaRPr lang="en-AU" sz="700">
              <a:solidFill>
                <a:schemeClr val="bg1"/>
              </a:solidFill>
              <a:latin typeface="Gotham Book"/>
            </a:endParaRPr>
          </a:p>
          <a:p>
            <a:pPr>
              <a:lnSpc>
                <a:spcPct val="100000"/>
              </a:lnSpc>
            </a:pPr>
            <a:r>
              <a:rPr lang="en-GB" sz="700">
                <a:solidFill>
                  <a:schemeClr val="bg1"/>
                </a:solidFill>
                <a:latin typeface="Gotham Book"/>
              </a:rPr>
              <a:t>Phone: +61 3 </a:t>
            </a:r>
            <a:r>
              <a:rPr lang="en-AU" sz="700">
                <a:solidFill>
                  <a:schemeClr val="bg1"/>
                </a:solidFill>
                <a:latin typeface="Gotham Book"/>
              </a:rPr>
              <a:t>9603 5333</a:t>
            </a:r>
          </a:p>
          <a:p>
            <a:pPr>
              <a:lnSpc>
                <a:spcPct val="100000"/>
              </a:lnSpc>
            </a:pPr>
            <a:r>
              <a:rPr lang="en-GB" sz="700">
                <a:solidFill>
                  <a:schemeClr val="bg1"/>
                </a:solidFill>
                <a:latin typeface="Gotham Book"/>
              </a:rPr>
              <a:t>Email: info@eca.edu.au</a:t>
            </a:r>
            <a:endParaRPr lang="en-AU" sz="700">
              <a:solidFill>
                <a:schemeClr val="bg1"/>
              </a:solidFill>
              <a:latin typeface="Gotham Book"/>
            </a:endParaRPr>
          </a:p>
        </p:txBody>
      </p:sp>
      <p:sp>
        <p:nvSpPr>
          <p:cNvPr id="7" name="TextBox 6"/>
          <p:cNvSpPr txBox="1"/>
          <p:nvPr/>
        </p:nvSpPr>
        <p:spPr>
          <a:xfrm>
            <a:off x="395537" y="4264728"/>
            <a:ext cx="1152127" cy="630942"/>
          </a:xfrm>
          <a:prstGeom prst="rect">
            <a:avLst/>
          </a:prstGeom>
          <a:noFill/>
        </p:spPr>
        <p:txBody>
          <a:bodyPr wrap="square" numCol="1" rtlCol="0" anchor="ctr">
            <a:spAutoFit/>
          </a:bodyPr>
          <a:lstStyle/>
          <a:p>
            <a:pPr>
              <a:lnSpc>
                <a:spcPct val="100000"/>
              </a:lnSpc>
            </a:pPr>
            <a:r>
              <a:rPr lang="en-GB" sz="700" b="1">
                <a:solidFill>
                  <a:schemeClr val="bg1"/>
                </a:solidFill>
                <a:latin typeface="Gotham Book"/>
              </a:rPr>
              <a:t>Sydney</a:t>
            </a:r>
            <a:endParaRPr lang="en-AU" sz="700" b="1">
              <a:solidFill>
                <a:schemeClr val="bg1"/>
              </a:solidFill>
              <a:latin typeface="Gotham Book"/>
            </a:endParaRPr>
          </a:p>
          <a:p>
            <a:pPr>
              <a:lnSpc>
                <a:spcPct val="100000"/>
              </a:lnSpc>
            </a:pPr>
            <a:r>
              <a:rPr lang="en-US" sz="700">
                <a:solidFill>
                  <a:schemeClr val="bg1"/>
                </a:solidFill>
                <a:latin typeface="Gotham Book"/>
              </a:rPr>
              <a:t>160 Sussex St.</a:t>
            </a:r>
            <a:endParaRPr lang="en-AU" sz="700">
              <a:solidFill>
                <a:schemeClr val="bg1"/>
              </a:solidFill>
              <a:latin typeface="Gotham Book"/>
            </a:endParaRPr>
          </a:p>
          <a:p>
            <a:pPr>
              <a:lnSpc>
                <a:spcPct val="100000"/>
              </a:lnSpc>
            </a:pPr>
            <a:r>
              <a:rPr lang="en-GB" sz="700">
                <a:solidFill>
                  <a:schemeClr val="bg1"/>
                </a:solidFill>
                <a:latin typeface="Gotham Book"/>
              </a:rPr>
              <a:t>Sydney NSW 2000</a:t>
            </a:r>
            <a:endParaRPr lang="en-AU" sz="700">
              <a:solidFill>
                <a:schemeClr val="bg1"/>
              </a:solidFill>
              <a:latin typeface="Gotham Book"/>
            </a:endParaRPr>
          </a:p>
          <a:p>
            <a:pPr>
              <a:lnSpc>
                <a:spcPct val="100000"/>
              </a:lnSpc>
            </a:pPr>
            <a:r>
              <a:rPr lang="en-GB" sz="700">
                <a:solidFill>
                  <a:schemeClr val="bg1"/>
                </a:solidFill>
                <a:latin typeface="Gotham Book"/>
              </a:rPr>
              <a:t>Phone:+61 2 8265 3200</a:t>
            </a:r>
            <a:endParaRPr lang="en-AU" sz="700">
              <a:solidFill>
                <a:schemeClr val="bg1"/>
              </a:solidFill>
              <a:latin typeface="Gotham Book"/>
            </a:endParaRPr>
          </a:p>
          <a:p>
            <a:pPr>
              <a:lnSpc>
                <a:spcPct val="100000"/>
              </a:lnSpc>
            </a:pPr>
            <a:r>
              <a:rPr lang="en-GB" sz="700">
                <a:solidFill>
                  <a:schemeClr val="bg1"/>
                </a:solidFill>
                <a:latin typeface="Gotham Book"/>
              </a:rPr>
              <a:t>Email: info@eca.edu.au</a:t>
            </a:r>
            <a:endParaRPr lang="en-AU" sz="700">
              <a:solidFill>
                <a:schemeClr val="bg1"/>
              </a:solidFill>
              <a:latin typeface="Gotham Book"/>
            </a:endParaRPr>
          </a:p>
        </p:txBody>
      </p:sp>
      <p:sp>
        <p:nvSpPr>
          <p:cNvPr id="8" name="TextBox 7"/>
          <p:cNvSpPr txBox="1"/>
          <p:nvPr/>
        </p:nvSpPr>
        <p:spPr>
          <a:xfrm>
            <a:off x="4442042" y="4210867"/>
            <a:ext cx="1361822" cy="738664"/>
          </a:xfrm>
          <a:prstGeom prst="rect">
            <a:avLst/>
          </a:prstGeom>
          <a:noFill/>
        </p:spPr>
        <p:txBody>
          <a:bodyPr wrap="square" numCol="1" rtlCol="0" anchor="ctr">
            <a:spAutoFit/>
          </a:bodyPr>
          <a:lstStyle/>
          <a:p>
            <a:pPr>
              <a:lnSpc>
                <a:spcPct val="100000"/>
              </a:lnSpc>
            </a:pPr>
            <a:r>
              <a:rPr lang="en-AU" sz="700" b="1" dirty="0">
                <a:solidFill>
                  <a:schemeClr val="bg1"/>
                </a:solidFill>
                <a:latin typeface="Gotham Book"/>
              </a:rPr>
              <a:t>Brisbane</a:t>
            </a:r>
          </a:p>
          <a:p>
            <a:pPr>
              <a:lnSpc>
                <a:spcPct val="100000"/>
              </a:lnSpc>
            </a:pPr>
            <a:r>
              <a:rPr lang="en-US" sz="700" dirty="0">
                <a:solidFill>
                  <a:schemeClr val="bg1"/>
                </a:solidFill>
                <a:latin typeface="Gotham Book"/>
              </a:rPr>
              <a:t>Ground Floor, 269 Wickham St, Fortitude Valley 4006 Brisbane City QLD </a:t>
            </a:r>
          </a:p>
          <a:p>
            <a:pPr>
              <a:lnSpc>
                <a:spcPct val="100000"/>
              </a:lnSpc>
            </a:pPr>
            <a:r>
              <a:rPr lang="en-US" sz="700" dirty="0">
                <a:solidFill>
                  <a:schemeClr val="bg1"/>
                </a:solidFill>
                <a:latin typeface="Gotham Book"/>
              </a:rPr>
              <a:t>T: 07 3210 7402</a:t>
            </a:r>
          </a:p>
          <a:p>
            <a:pPr>
              <a:lnSpc>
                <a:spcPct val="100000"/>
              </a:lnSpc>
            </a:pPr>
            <a:r>
              <a:rPr lang="en-GB" sz="700" dirty="0">
                <a:solidFill>
                  <a:schemeClr val="bg1"/>
                </a:solidFill>
                <a:latin typeface="Gotham Book"/>
              </a:rPr>
              <a:t>Email: info@eca.edu.au</a:t>
            </a:r>
            <a:endParaRPr lang="en-AU" sz="700" dirty="0">
              <a:solidFill>
                <a:schemeClr val="bg1"/>
              </a:solidFill>
              <a:latin typeface="Gotham Book"/>
            </a:endParaRPr>
          </a:p>
        </p:txBody>
      </p:sp>
      <p:sp>
        <p:nvSpPr>
          <p:cNvPr id="9" name="TextBox 8">
            <a:extLst>
              <a:ext uri="{FF2B5EF4-FFF2-40B4-BE49-F238E27FC236}">
                <a16:creationId xmlns:a16="http://schemas.microsoft.com/office/drawing/2014/main" id="{5E0B88D0-4852-4479-BDA7-60065F128FAA}"/>
              </a:ext>
            </a:extLst>
          </p:cNvPr>
          <p:cNvSpPr txBox="1"/>
          <p:nvPr/>
        </p:nvSpPr>
        <p:spPr>
          <a:xfrm>
            <a:off x="7371222" y="4264728"/>
            <a:ext cx="1368154" cy="738664"/>
          </a:xfrm>
          <a:prstGeom prst="rect">
            <a:avLst/>
          </a:prstGeom>
          <a:noFill/>
        </p:spPr>
        <p:txBody>
          <a:bodyPr wrap="square" numCol="1" rtlCol="0" anchor="ctr">
            <a:spAutoFit/>
          </a:bodyPr>
          <a:lstStyle/>
          <a:p>
            <a:pPr>
              <a:lnSpc>
                <a:spcPct val="100000"/>
              </a:lnSpc>
            </a:pPr>
            <a:r>
              <a:rPr lang="en-AU" sz="700" b="1">
                <a:solidFill>
                  <a:schemeClr val="bg1"/>
                </a:solidFill>
                <a:latin typeface="Gotham Book"/>
              </a:rPr>
              <a:t>India</a:t>
            </a:r>
          </a:p>
          <a:p>
            <a:pPr>
              <a:lnSpc>
                <a:spcPct val="100000"/>
              </a:lnSpc>
            </a:pPr>
            <a:r>
              <a:rPr lang="en-AU" sz="700">
                <a:solidFill>
                  <a:schemeClr val="bg1"/>
                </a:solidFill>
                <a:latin typeface="Gotham Book"/>
              </a:rPr>
              <a:t>ECA Corporate House,</a:t>
            </a:r>
          </a:p>
          <a:p>
            <a:pPr>
              <a:lnSpc>
                <a:spcPct val="100000"/>
              </a:lnSpc>
            </a:pPr>
            <a:r>
              <a:rPr lang="en-AU" sz="700">
                <a:solidFill>
                  <a:schemeClr val="bg1"/>
                </a:solidFill>
                <a:latin typeface="Gotham Book"/>
              </a:rPr>
              <a:t>100 Ft Corporate Road, Ahmedabad – Gujarat – India</a:t>
            </a:r>
          </a:p>
          <a:p>
            <a:pPr>
              <a:lnSpc>
                <a:spcPct val="100000"/>
              </a:lnSpc>
            </a:pPr>
            <a:r>
              <a:rPr lang="en-AU" sz="700">
                <a:solidFill>
                  <a:schemeClr val="bg1"/>
                </a:solidFill>
                <a:latin typeface="Gotham Book"/>
              </a:rPr>
              <a:t>Phone: +91 7600 300 006</a:t>
            </a:r>
          </a:p>
          <a:p>
            <a:pPr>
              <a:lnSpc>
                <a:spcPct val="100000"/>
              </a:lnSpc>
            </a:pPr>
            <a:r>
              <a:rPr lang="en-AU" sz="700">
                <a:solidFill>
                  <a:schemeClr val="bg1"/>
                </a:solidFill>
                <a:latin typeface="Gotham Book"/>
              </a:rPr>
              <a:t>Email: info@eca.edu.au</a:t>
            </a:r>
          </a:p>
        </p:txBody>
      </p:sp>
      <p:sp>
        <p:nvSpPr>
          <p:cNvPr id="12" name="TextBox 11">
            <a:extLst>
              <a:ext uri="{FF2B5EF4-FFF2-40B4-BE49-F238E27FC236}">
                <a16:creationId xmlns:a16="http://schemas.microsoft.com/office/drawing/2014/main" id="{82AD079E-088A-4E88-AFA2-2D8449726141}"/>
              </a:ext>
            </a:extLst>
          </p:cNvPr>
          <p:cNvSpPr txBox="1"/>
          <p:nvPr/>
        </p:nvSpPr>
        <p:spPr>
          <a:xfrm>
            <a:off x="1702462" y="4264728"/>
            <a:ext cx="1152127" cy="630942"/>
          </a:xfrm>
          <a:prstGeom prst="rect">
            <a:avLst/>
          </a:prstGeom>
          <a:noFill/>
        </p:spPr>
        <p:txBody>
          <a:bodyPr wrap="square" numCol="1" rtlCol="0" anchor="ctr">
            <a:spAutoFit/>
          </a:bodyPr>
          <a:lstStyle/>
          <a:p>
            <a:pPr>
              <a:lnSpc>
                <a:spcPct val="100000"/>
              </a:lnSpc>
            </a:pPr>
            <a:r>
              <a:rPr lang="en-AU" sz="700" b="1" dirty="0">
                <a:solidFill>
                  <a:schemeClr val="bg1"/>
                </a:solidFill>
                <a:latin typeface="Gotham Book"/>
              </a:rPr>
              <a:t>Parramatta</a:t>
            </a:r>
          </a:p>
          <a:p>
            <a:pPr>
              <a:lnSpc>
                <a:spcPct val="100000"/>
              </a:lnSpc>
            </a:pPr>
            <a:r>
              <a:rPr lang="en-AU" sz="700" dirty="0">
                <a:solidFill>
                  <a:schemeClr val="bg1"/>
                </a:solidFill>
                <a:latin typeface="Gotham Book"/>
              </a:rPr>
              <a:t>1-3 Fitzwilliam St. Parramatta, NSW 2150</a:t>
            </a:r>
          </a:p>
          <a:p>
            <a:pPr>
              <a:lnSpc>
                <a:spcPct val="100000"/>
              </a:lnSpc>
            </a:pPr>
            <a:r>
              <a:rPr lang="en-GB" sz="700" dirty="0">
                <a:solidFill>
                  <a:schemeClr val="bg1"/>
                </a:solidFill>
                <a:latin typeface="Gotham Book"/>
              </a:rPr>
              <a:t>Phone:+61 2 8265 3200 Email: info@eca.edu.au</a:t>
            </a:r>
            <a:endParaRPr lang="en-AU" sz="700" dirty="0">
              <a:solidFill>
                <a:schemeClr val="bg1"/>
              </a:solidFill>
              <a:latin typeface="Gotham Book"/>
            </a:endParaRPr>
          </a:p>
        </p:txBody>
      </p:sp>
      <p:sp>
        <p:nvSpPr>
          <p:cNvPr id="13" name="TextBox 12">
            <a:extLst>
              <a:ext uri="{FF2B5EF4-FFF2-40B4-BE49-F238E27FC236}">
                <a16:creationId xmlns:a16="http://schemas.microsoft.com/office/drawing/2014/main" id="{45D62CC6-3AA1-441E-AE86-D208861EB2E2}"/>
              </a:ext>
            </a:extLst>
          </p:cNvPr>
          <p:cNvSpPr txBox="1"/>
          <p:nvPr/>
        </p:nvSpPr>
        <p:spPr>
          <a:xfrm>
            <a:off x="5853946" y="4264728"/>
            <a:ext cx="1399548" cy="738664"/>
          </a:xfrm>
          <a:prstGeom prst="rect">
            <a:avLst/>
          </a:prstGeom>
          <a:noFill/>
        </p:spPr>
        <p:txBody>
          <a:bodyPr wrap="square" numCol="1" rtlCol="0" anchor="ctr">
            <a:spAutoFit/>
          </a:bodyPr>
          <a:lstStyle/>
          <a:p>
            <a:pPr>
              <a:lnSpc>
                <a:spcPct val="100000"/>
              </a:lnSpc>
            </a:pPr>
            <a:r>
              <a:rPr lang="en-AU" sz="700" b="1">
                <a:solidFill>
                  <a:schemeClr val="bg1"/>
                </a:solidFill>
                <a:latin typeface="Gotham Book"/>
              </a:rPr>
              <a:t>United Kingdom</a:t>
            </a:r>
          </a:p>
          <a:p>
            <a:pPr>
              <a:lnSpc>
                <a:spcPct val="100000"/>
              </a:lnSpc>
            </a:pPr>
            <a:r>
              <a:rPr lang="en-US" sz="700">
                <a:solidFill>
                  <a:schemeClr val="bg1"/>
                </a:solidFill>
                <a:latin typeface="Gotham Book"/>
              </a:rPr>
              <a:t>166-220 Holloway Rd </a:t>
            </a:r>
          </a:p>
          <a:p>
            <a:pPr>
              <a:lnSpc>
                <a:spcPct val="100000"/>
              </a:lnSpc>
            </a:pPr>
            <a:r>
              <a:rPr lang="en-US" sz="700">
                <a:solidFill>
                  <a:schemeClr val="bg1"/>
                </a:solidFill>
                <a:latin typeface="Gotham Book"/>
              </a:rPr>
              <a:t>London N7 8DB </a:t>
            </a:r>
          </a:p>
          <a:p>
            <a:pPr>
              <a:lnSpc>
                <a:spcPct val="100000"/>
              </a:lnSpc>
            </a:pPr>
            <a:r>
              <a:rPr lang="en-US" sz="700">
                <a:solidFill>
                  <a:schemeClr val="bg1"/>
                </a:solidFill>
                <a:latin typeface="Gotham Book"/>
              </a:rPr>
              <a:t>United Kingdom</a:t>
            </a:r>
          </a:p>
          <a:p>
            <a:pPr>
              <a:lnSpc>
                <a:spcPct val="100000"/>
              </a:lnSpc>
            </a:pPr>
            <a:r>
              <a:rPr lang="en-GB" sz="700">
                <a:solidFill>
                  <a:schemeClr val="bg1"/>
                </a:solidFill>
                <a:latin typeface="Gotham Book"/>
              </a:rPr>
              <a:t>Phone: </a:t>
            </a:r>
            <a:r>
              <a:rPr lang="en-US" sz="700">
                <a:solidFill>
                  <a:schemeClr val="bg1"/>
                </a:solidFill>
                <a:latin typeface="Gotham Book"/>
              </a:rPr>
              <a:t>+44 (0)20 3764 2500  </a:t>
            </a:r>
            <a:r>
              <a:rPr lang="en-GB" sz="700">
                <a:solidFill>
                  <a:schemeClr val="bg1"/>
                </a:solidFill>
                <a:latin typeface="Gotham Book"/>
              </a:rPr>
              <a:t>Email: info@eca.edu.au</a:t>
            </a:r>
            <a:endParaRPr lang="en-AU" sz="700">
              <a:solidFill>
                <a:schemeClr val="bg1"/>
              </a:solidFill>
              <a:latin typeface="Gotham Book"/>
            </a:endParaRPr>
          </a:p>
        </p:txBody>
      </p:sp>
      <p:sp>
        <p:nvSpPr>
          <p:cNvPr id="2" name="Rectangle 1"/>
          <p:cNvSpPr/>
          <p:nvPr/>
        </p:nvSpPr>
        <p:spPr>
          <a:xfrm>
            <a:off x="247486" y="2978207"/>
            <a:ext cx="5733044" cy="646331"/>
          </a:xfrm>
          <a:prstGeom prst="rect">
            <a:avLst/>
          </a:prstGeom>
        </p:spPr>
        <p:txBody>
          <a:bodyPr wrap="none">
            <a:spAutoFit/>
          </a:bodyPr>
          <a:lstStyle/>
          <a:p>
            <a:r>
              <a:rPr lang="en-US" sz="3600" cap="all" spc="40" dirty="0">
                <a:solidFill>
                  <a:schemeClr val="bg1"/>
                </a:solidFill>
                <a:latin typeface="Gotham Medium" panose="02000604030000020004" pitchFamily="50" charset="0"/>
              </a:rPr>
              <a:t>Private Higher Education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3010" y="797402"/>
            <a:ext cx="3617980" cy="1232409"/>
          </a:xfrm>
          <a:prstGeom prst="rect">
            <a:avLst/>
          </a:prstGeom>
        </p:spPr>
      </p:pic>
    </p:spTree>
    <p:extLst>
      <p:ext uri="{BB962C8B-B14F-4D97-AF65-F5344CB8AC3E}">
        <p14:creationId xmlns:p14="http://schemas.microsoft.com/office/powerpoint/2010/main" val="2289292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A330F9-61F9-D525-FE01-DF229A4BABD6}"/>
              </a:ext>
            </a:extLst>
          </p:cNvPr>
          <p:cNvSpPr/>
          <p:nvPr/>
        </p:nvSpPr>
        <p:spPr>
          <a:xfrm>
            <a:off x="7261912" y="4545686"/>
            <a:ext cx="1883244" cy="595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FE2BC23A-3FB5-44E8-D484-9B1ADB8741BC}"/>
              </a:ext>
            </a:extLst>
          </p:cNvPr>
          <p:cNvSpPr/>
          <p:nvPr/>
        </p:nvSpPr>
        <p:spPr>
          <a:xfrm rot="10800000" flipV="1">
            <a:off x="1512794" y="-4"/>
            <a:ext cx="7631204" cy="1008532"/>
          </a:xfrm>
          <a:prstGeom prst="rect">
            <a:avLst/>
          </a:prstGeom>
          <a:solidFill>
            <a:srgbClr val="182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C2E7"/>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ED21A28F-A6EF-0746-E333-A7012C34EA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8589" y="51415"/>
            <a:ext cx="1883244" cy="905694"/>
          </a:xfrm>
          <a:prstGeom prst="rect">
            <a:avLst/>
          </a:prstGeom>
        </p:spPr>
      </p:pic>
      <p:sp>
        <p:nvSpPr>
          <p:cNvPr id="3" name="TextBox 2">
            <a:extLst>
              <a:ext uri="{FF2B5EF4-FFF2-40B4-BE49-F238E27FC236}">
                <a16:creationId xmlns:a16="http://schemas.microsoft.com/office/drawing/2014/main" id="{220C0F32-CBA8-C378-967C-AA6EC6E65F60}"/>
              </a:ext>
            </a:extLst>
          </p:cNvPr>
          <p:cNvSpPr txBox="1"/>
          <p:nvPr/>
        </p:nvSpPr>
        <p:spPr>
          <a:xfrm>
            <a:off x="2998693" y="577642"/>
            <a:ext cx="6145307" cy="430887"/>
          </a:xfrm>
          <a:prstGeom prst="rect">
            <a:avLst/>
          </a:prstGeom>
          <a:noFill/>
        </p:spPr>
        <p:txBody>
          <a:bodyPr wrap="square" rtlCol="0">
            <a:spAutoFit/>
          </a:bodyPr>
          <a:lstStyle/>
          <a:p>
            <a:pPr algn="r"/>
            <a:r>
              <a:rPr lang="en-US" sz="2200" b="1" dirty="0">
                <a:solidFill>
                  <a:schemeClr val="bg1"/>
                </a:solidFill>
                <a:latin typeface="Gotham Book"/>
              </a:rPr>
              <a:t>2023 Diversity Scholarship</a:t>
            </a:r>
            <a:endParaRPr lang="en-AU" sz="2200" b="1" dirty="0">
              <a:solidFill>
                <a:schemeClr val="bg1"/>
              </a:solidFill>
              <a:latin typeface="Gotham Book"/>
            </a:endParaRPr>
          </a:p>
        </p:txBody>
      </p:sp>
      <p:pic>
        <p:nvPicPr>
          <p:cNvPr id="6" name="Picture 5">
            <a:extLst>
              <a:ext uri="{FF2B5EF4-FFF2-40B4-BE49-F238E27FC236}">
                <a16:creationId xmlns:a16="http://schemas.microsoft.com/office/drawing/2014/main" id="{65CFCB10-3222-4F38-1002-0C65F1E797E1}"/>
              </a:ext>
            </a:extLst>
          </p:cNvPr>
          <p:cNvPicPr>
            <a:picLocks noChangeAspect="1"/>
          </p:cNvPicPr>
          <p:nvPr/>
        </p:nvPicPr>
        <p:blipFill rotWithShape="1">
          <a:blip r:embed="rId3"/>
          <a:srcRect t="7899" b="1466"/>
          <a:stretch/>
        </p:blipFill>
        <p:spPr>
          <a:xfrm>
            <a:off x="1573314" y="1080934"/>
            <a:ext cx="6583163" cy="4011151"/>
          </a:xfrm>
          <a:prstGeom prst="rect">
            <a:avLst/>
          </a:prstGeom>
        </p:spPr>
      </p:pic>
      <p:pic>
        <p:nvPicPr>
          <p:cNvPr id="8" name="Picture 7">
            <a:extLst>
              <a:ext uri="{FF2B5EF4-FFF2-40B4-BE49-F238E27FC236}">
                <a16:creationId xmlns:a16="http://schemas.microsoft.com/office/drawing/2014/main" id="{CB907E46-D34D-A138-E782-87754D44E217}"/>
              </a:ext>
            </a:extLst>
          </p:cNvPr>
          <p:cNvPicPr>
            <a:picLocks noChangeAspect="1"/>
          </p:cNvPicPr>
          <p:nvPr/>
        </p:nvPicPr>
        <p:blipFill rotWithShape="1">
          <a:blip r:embed="rId4"/>
          <a:srcRect r="1297"/>
          <a:stretch/>
        </p:blipFill>
        <p:spPr>
          <a:xfrm rot="5400000">
            <a:off x="6571890" y="2793265"/>
            <a:ext cx="3954992" cy="530331"/>
          </a:xfrm>
          <a:prstGeom prst="rect">
            <a:avLst/>
          </a:prstGeom>
        </p:spPr>
      </p:pic>
    </p:spTree>
    <p:extLst>
      <p:ext uri="{BB962C8B-B14F-4D97-AF65-F5344CB8AC3E}">
        <p14:creationId xmlns:p14="http://schemas.microsoft.com/office/powerpoint/2010/main" val="3259885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1ft\Desktop\Pack\ECANewPPTCHSD45aR01a_Index.jpg">
            <a:extLst>
              <a:ext uri="{FF2B5EF4-FFF2-40B4-BE49-F238E27FC236}">
                <a16:creationId xmlns:a16="http://schemas.microsoft.com/office/drawing/2014/main" id="{3DB86146-6E22-1C76-ACAB-8B0788C4B168}"/>
              </a:ext>
            </a:extLst>
          </p:cNvPr>
          <p:cNvPicPr>
            <a:picLocks noChangeAspect="1" noChangeArrowheads="1"/>
          </p:cNvPicPr>
          <p:nvPr/>
        </p:nvPicPr>
        <p:blipFill>
          <a:blip r:embed="rId2"/>
          <a:srcRect/>
          <a:stretch>
            <a:fillRect/>
          </a:stretch>
        </p:blipFill>
        <p:spPr bwMode="auto">
          <a:xfrm>
            <a:off x="0" y="0"/>
            <a:ext cx="9144000" cy="5143500"/>
          </a:xfrm>
          <a:prstGeom prst="rect">
            <a:avLst/>
          </a:prstGeom>
          <a:noFill/>
        </p:spPr>
      </p:pic>
      <p:sp>
        <p:nvSpPr>
          <p:cNvPr id="2" name="TextBox 1">
            <a:extLst>
              <a:ext uri="{FF2B5EF4-FFF2-40B4-BE49-F238E27FC236}">
                <a16:creationId xmlns:a16="http://schemas.microsoft.com/office/drawing/2014/main" id="{58C0A17C-AF9A-B643-4B3A-A35AADBCB7FB}"/>
              </a:ext>
            </a:extLst>
          </p:cNvPr>
          <p:cNvSpPr txBox="1"/>
          <p:nvPr/>
        </p:nvSpPr>
        <p:spPr>
          <a:xfrm>
            <a:off x="746623" y="2395639"/>
            <a:ext cx="3368178" cy="1107996"/>
          </a:xfrm>
          <a:prstGeom prst="rect">
            <a:avLst/>
          </a:prstGeom>
          <a:noFill/>
        </p:spPr>
        <p:txBody>
          <a:bodyPr wrap="square" rtlCol="0">
            <a:spAutoFit/>
          </a:bodyPr>
          <a:lstStyle/>
          <a:p>
            <a:r>
              <a:rPr lang="en-US" sz="1100" dirty="0">
                <a:solidFill>
                  <a:schemeClr val="bg1"/>
                </a:solidFill>
              </a:rPr>
              <a:t>The ECA College of Health Sciences is a private higher education provider delivering high quality education programs that prepare students for enhanced professional practice and leadership in their field while engendering lifelong learning and strong ethics.</a:t>
            </a:r>
          </a:p>
        </p:txBody>
      </p:sp>
      <p:sp>
        <p:nvSpPr>
          <p:cNvPr id="4" name="Title 1">
            <a:extLst>
              <a:ext uri="{FF2B5EF4-FFF2-40B4-BE49-F238E27FC236}">
                <a16:creationId xmlns:a16="http://schemas.microsoft.com/office/drawing/2014/main" id="{1A135D25-555F-5FC2-A859-8F2A6AD696CB}"/>
              </a:ext>
            </a:extLst>
          </p:cNvPr>
          <p:cNvSpPr>
            <a:spLocks noGrp="1"/>
          </p:cNvSpPr>
          <p:nvPr>
            <p:ph type="title"/>
          </p:nvPr>
        </p:nvSpPr>
        <p:spPr>
          <a:xfrm>
            <a:off x="249080" y="1795810"/>
            <a:ext cx="3615764" cy="360040"/>
          </a:xfrm>
        </p:spPr>
        <p:txBody>
          <a:bodyPr/>
          <a:lstStyle/>
          <a:p>
            <a:pPr algn="l"/>
            <a:r>
              <a:rPr lang="en-AU" dirty="0">
                <a:solidFill>
                  <a:schemeClr val="bg1"/>
                </a:solidFill>
                <a:latin typeface="Aharoni" panose="02010803020104030203" pitchFamily="2" charset="-79"/>
                <a:cs typeface="Aharoni" panose="02010803020104030203" pitchFamily="2" charset="-79"/>
              </a:rPr>
              <a:t>At a Glance</a:t>
            </a:r>
          </a:p>
        </p:txBody>
      </p:sp>
      <p:pic>
        <p:nvPicPr>
          <p:cNvPr id="7" name="Picture 2" descr="C:\Users\a1ft\Desktop\Pack\Untitled-5-1.png">
            <a:extLst>
              <a:ext uri="{FF2B5EF4-FFF2-40B4-BE49-F238E27FC236}">
                <a16:creationId xmlns:a16="http://schemas.microsoft.com/office/drawing/2014/main" id="{F4E41746-0F06-DEFC-A5CE-B4430BC3E4BD}"/>
              </a:ext>
            </a:extLst>
          </p:cNvPr>
          <p:cNvPicPr>
            <a:picLocks noChangeAspect="1" noChangeArrowheads="1"/>
          </p:cNvPicPr>
          <p:nvPr/>
        </p:nvPicPr>
        <p:blipFill>
          <a:blip r:embed="rId3" cstate="print"/>
          <a:srcRect/>
          <a:stretch>
            <a:fillRect/>
          </a:stretch>
        </p:blipFill>
        <p:spPr bwMode="auto">
          <a:xfrm>
            <a:off x="249080" y="249602"/>
            <a:ext cx="1758476" cy="907819"/>
          </a:xfrm>
          <a:prstGeom prst="rect">
            <a:avLst/>
          </a:prstGeom>
          <a:noFill/>
        </p:spPr>
      </p:pic>
    </p:spTree>
    <p:extLst>
      <p:ext uri="{BB962C8B-B14F-4D97-AF65-F5344CB8AC3E}">
        <p14:creationId xmlns:p14="http://schemas.microsoft.com/office/powerpoint/2010/main" val="3416326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080CA7-27CB-926E-D04B-4271385B5FA8}"/>
              </a:ext>
            </a:extLst>
          </p:cNvPr>
          <p:cNvSpPr/>
          <p:nvPr/>
        </p:nvSpPr>
        <p:spPr>
          <a:xfrm>
            <a:off x="852144" y="1177204"/>
            <a:ext cx="7631204" cy="510397"/>
          </a:xfrm>
          <a:prstGeom prst="rect">
            <a:avLst/>
          </a:prstGeom>
          <a:solidFill>
            <a:srgbClr val="192858"/>
          </a:solidFill>
          <a:ln w="57150">
            <a:solidFill>
              <a:srgbClr val="03B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Health Management</a:t>
            </a:r>
          </a:p>
        </p:txBody>
      </p:sp>
      <p:sp>
        <p:nvSpPr>
          <p:cNvPr id="3" name="Rectangle 2">
            <a:extLst>
              <a:ext uri="{FF2B5EF4-FFF2-40B4-BE49-F238E27FC236}">
                <a16:creationId xmlns:a16="http://schemas.microsoft.com/office/drawing/2014/main" id="{34A84897-62A8-3816-B61C-CBBC87DD8BFE}"/>
              </a:ext>
            </a:extLst>
          </p:cNvPr>
          <p:cNvSpPr/>
          <p:nvPr/>
        </p:nvSpPr>
        <p:spPr>
          <a:xfrm rot="10800000" flipV="1">
            <a:off x="1512794" y="-4"/>
            <a:ext cx="7631204" cy="1008532"/>
          </a:xfrm>
          <a:prstGeom prst="rect">
            <a:avLst/>
          </a:prstGeom>
          <a:solidFill>
            <a:srgbClr val="182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C2E7"/>
              </a:solidFill>
              <a:effectLst/>
              <a:uLnTx/>
              <a:uFillTx/>
              <a:latin typeface="Calibri"/>
              <a:ea typeface="+mn-ea"/>
              <a:cs typeface="+mn-cs"/>
            </a:endParaRPr>
          </a:p>
        </p:txBody>
      </p:sp>
      <p:sp>
        <p:nvSpPr>
          <p:cNvPr id="4" name="TextBox 3">
            <a:extLst>
              <a:ext uri="{FF2B5EF4-FFF2-40B4-BE49-F238E27FC236}">
                <a16:creationId xmlns:a16="http://schemas.microsoft.com/office/drawing/2014/main" id="{9E427078-C993-ABBA-BA82-F637B817B3D6}"/>
              </a:ext>
            </a:extLst>
          </p:cNvPr>
          <p:cNvSpPr txBox="1"/>
          <p:nvPr/>
        </p:nvSpPr>
        <p:spPr>
          <a:xfrm>
            <a:off x="7209055" y="574190"/>
            <a:ext cx="1934943" cy="430887"/>
          </a:xfrm>
          <a:prstGeom prst="rect">
            <a:avLst/>
          </a:prstGeom>
          <a:noFill/>
        </p:spPr>
        <p:txBody>
          <a:bodyPr wrap="square" rtlCol="0">
            <a:spAutoFit/>
          </a:bodyPr>
          <a:lstStyle/>
          <a:p>
            <a:pPr algn="r"/>
            <a:r>
              <a:rPr lang="en-US" sz="2200" b="1" dirty="0">
                <a:solidFill>
                  <a:schemeClr val="bg1"/>
                </a:solidFill>
                <a:latin typeface="Gotham Book"/>
              </a:rPr>
              <a:t>Courses</a:t>
            </a:r>
            <a:endParaRPr lang="en-AU" sz="2200" b="1" dirty="0">
              <a:solidFill>
                <a:schemeClr val="bg1"/>
              </a:solidFill>
              <a:latin typeface="Gotham Book"/>
            </a:endParaRPr>
          </a:p>
        </p:txBody>
      </p:sp>
      <p:sp>
        <p:nvSpPr>
          <p:cNvPr id="5" name="Rectangle 4">
            <a:extLst>
              <a:ext uri="{FF2B5EF4-FFF2-40B4-BE49-F238E27FC236}">
                <a16:creationId xmlns:a16="http://schemas.microsoft.com/office/drawing/2014/main" id="{E1C2F7E0-FEDD-C8BF-ED7F-99A9A4A39845}"/>
              </a:ext>
            </a:extLst>
          </p:cNvPr>
          <p:cNvSpPr/>
          <p:nvPr/>
        </p:nvSpPr>
        <p:spPr>
          <a:xfrm>
            <a:off x="852144" y="1822071"/>
            <a:ext cx="2307925" cy="2521324"/>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latin typeface="Calibri" panose="020F0502020204030204" pitchFamily="34" charset="0"/>
              </a:rPr>
              <a:t>Graduate Certificate in Health Management</a:t>
            </a:r>
          </a:p>
          <a:p>
            <a:pPr algn="ctr"/>
            <a:r>
              <a:rPr lang="en-US" sz="1400" dirty="0">
                <a:solidFill>
                  <a:srgbClr val="000000"/>
                </a:solidFill>
                <a:latin typeface="Calibri" panose="020F0502020204030204" pitchFamily="34" charset="0"/>
              </a:rPr>
              <a:t>(CRICOS 106939A)</a:t>
            </a: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p:txBody>
      </p:sp>
      <p:pic>
        <p:nvPicPr>
          <p:cNvPr id="6" name="Picture 2" descr="C:\Users\a1ft\Desktop\Pack\Untitled-5-1.png">
            <a:extLst>
              <a:ext uri="{FF2B5EF4-FFF2-40B4-BE49-F238E27FC236}">
                <a16:creationId xmlns:a16="http://schemas.microsoft.com/office/drawing/2014/main" id="{B49035B8-D594-3729-AFFA-3EAE3040F233}"/>
              </a:ext>
            </a:extLst>
          </p:cNvPr>
          <p:cNvPicPr>
            <a:picLocks noChangeAspect="1" noChangeArrowheads="1"/>
          </p:cNvPicPr>
          <p:nvPr/>
        </p:nvPicPr>
        <p:blipFill>
          <a:blip r:embed="rId2" cstate="print"/>
          <a:srcRect/>
          <a:stretch>
            <a:fillRect/>
          </a:stretch>
        </p:blipFill>
        <p:spPr bwMode="auto">
          <a:xfrm>
            <a:off x="1627093" y="231265"/>
            <a:ext cx="1160391" cy="599056"/>
          </a:xfrm>
          <a:prstGeom prst="rect">
            <a:avLst/>
          </a:prstGeom>
          <a:noFill/>
        </p:spPr>
      </p:pic>
      <p:sp>
        <p:nvSpPr>
          <p:cNvPr id="7" name="Rectangle 6">
            <a:extLst>
              <a:ext uri="{FF2B5EF4-FFF2-40B4-BE49-F238E27FC236}">
                <a16:creationId xmlns:a16="http://schemas.microsoft.com/office/drawing/2014/main" id="{85F9887C-A4DC-7059-BB1B-21393F551262}"/>
              </a:ext>
            </a:extLst>
          </p:cNvPr>
          <p:cNvSpPr/>
          <p:nvPr/>
        </p:nvSpPr>
        <p:spPr>
          <a:xfrm>
            <a:off x="3513783" y="1822071"/>
            <a:ext cx="2307925" cy="2521324"/>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latin typeface="Calibri" panose="020F0502020204030204" pitchFamily="34" charset="0"/>
              </a:rPr>
              <a:t>Graduate Diploma of Health Management</a:t>
            </a:r>
          </a:p>
          <a:p>
            <a:pPr algn="ctr"/>
            <a:r>
              <a:rPr lang="en-US" sz="1400" dirty="0">
                <a:solidFill>
                  <a:srgbClr val="000000"/>
                </a:solidFill>
                <a:latin typeface="Calibri" panose="020F0502020204030204" pitchFamily="34" charset="0"/>
              </a:rPr>
              <a:t>(CRICOS 106940H)</a:t>
            </a: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p:txBody>
      </p:sp>
      <p:sp>
        <p:nvSpPr>
          <p:cNvPr id="8" name="Rectangle 7">
            <a:extLst>
              <a:ext uri="{FF2B5EF4-FFF2-40B4-BE49-F238E27FC236}">
                <a16:creationId xmlns:a16="http://schemas.microsoft.com/office/drawing/2014/main" id="{BEA8306F-DD8B-3491-32A6-C6BA353FE829}"/>
              </a:ext>
            </a:extLst>
          </p:cNvPr>
          <p:cNvSpPr/>
          <p:nvPr/>
        </p:nvSpPr>
        <p:spPr>
          <a:xfrm>
            <a:off x="6175423" y="1822071"/>
            <a:ext cx="2307925" cy="2521324"/>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latin typeface="Calibri" panose="020F0502020204030204" pitchFamily="34" charset="0"/>
              </a:rPr>
              <a:t>Master of Health Management</a:t>
            </a:r>
          </a:p>
          <a:p>
            <a:pPr algn="ctr"/>
            <a:r>
              <a:rPr lang="en-US" sz="1400" dirty="0">
                <a:solidFill>
                  <a:srgbClr val="000000"/>
                </a:solidFill>
                <a:latin typeface="Calibri" panose="020F0502020204030204" pitchFamily="34" charset="0"/>
              </a:rPr>
              <a:t>(CRICOS 106941G)</a:t>
            </a: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p:txBody>
      </p:sp>
      <p:pic>
        <p:nvPicPr>
          <p:cNvPr id="10" name="Picture 9" descr="A picture containing text, night sky&#10;&#10;Description automatically generated">
            <a:extLst>
              <a:ext uri="{FF2B5EF4-FFF2-40B4-BE49-F238E27FC236}">
                <a16:creationId xmlns:a16="http://schemas.microsoft.com/office/drawing/2014/main" id="{A585FB58-D7D9-0A64-FB5E-282D1913E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46" y="2798515"/>
            <a:ext cx="419920" cy="419920"/>
          </a:xfrm>
          <a:prstGeom prst="rect">
            <a:avLst/>
          </a:prstGeom>
        </p:spPr>
      </p:pic>
      <p:pic>
        <p:nvPicPr>
          <p:cNvPr id="12" name="Picture 11">
            <a:extLst>
              <a:ext uri="{FF2B5EF4-FFF2-40B4-BE49-F238E27FC236}">
                <a16:creationId xmlns:a16="http://schemas.microsoft.com/office/drawing/2014/main" id="{3CC89183-64CD-6941-AD47-D5FEB5D72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926" y="3324781"/>
            <a:ext cx="419920" cy="419920"/>
          </a:xfrm>
          <a:prstGeom prst="rect">
            <a:avLst/>
          </a:prstGeom>
        </p:spPr>
      </p:pic>
      <p:pic>
        <p:nvPicPr>
          <p:cNvPr id="14" name="Picture 13" descr="A picture containing text, night sky&#10;&#10;Description automatically generated">
            <a:extLst>
              <a:ext uri="{FF2B5EF4-FFF2-40B4-BE49-F238E27FC236}">
                <a16:creationId xmlns:a16="http://schemas.microsoft.com/office/drawing/2014/main" id="{E53CE877-E099-61AD-E967-005D67D1CF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693" y="3851047"/>
            <a:ext cx="450153" cy="450153"/>
          </a:xfrm>
          <a:prstGeom prst="rect">
            <a:avLst/>
          </a:prstGeom>
        </p:spPr>
      </p:pic>
      <p:sp>
        <p:nvSpPr>
          <p:cNvPr id="15" name="TextBox 14">
            <a:extLst>
              <a:ext uri="{FF2B5EF4-FFF2-40B4-BE49-F238E27FC236}">
                <a16:creationId xmlns:a16="http://schemas.microsoft.com/office/drawing/2014/main" id="{8864C054-2EED-D6D3-77D7-637D693F5115}"/>
              </a:ext>
            </a:extLst>
          </p:cNvPr>
          <p:cNvSpPr txBox="1"/>
          <p:nvPr/>
        </p:nvSpPr>
        <p:spPr>
          <a:xfrm>
            <a:off x="1512794" y="2893059"/>
            <a:ext cx="914400" cy="230832"/>
          </a:xfrm>
          <a:prstGeom prst="rect">
            <a:avLst/>
          </a:prstGeom>
          <a:noFill/>
        </p:spPr>
        <p:txBody>
          <a:bodyPr wrap="square" rtlCol="0">
            <a:spAutoFit/>
          </a:bodyPr>
          <a:lstStyle/>
          <a:p>
            <a:r>
              <a:rPr lang="en-AU" sz="900" dirty="0"/>
              <a:t>26 weeks</a:t>
            </a:r>
          </a:p>
        </p:txBody>
      </p:sp>
      <p:sp>
        <p:nvSpPr>
          <p:cNvPr id="16" name="TextBox 15">
            <a:extLst>
              <a:ext uri="{FF2B5EF4-FFF2-40B4-BE49-F238E27FC236}">
                <a16:creationId xmlns:a16="http://schemas.microsoft.com/office/drawing/2014/main" id="{72F45A9A-4EC5-71F7-F3D4-8EE668F74445}"/>
              </a:ext>
            </a:extLst>
          </p:cNvPr>
          <p:cNvSpPr txBox="1"/>
          <p:nvPr/>
        </p:nvSpPr>
        <p:spPr>
          <a:xfrm>
            <a:off x="1512794" y="3419325"/>
            <a:ext cx="914400" cy="230832"/>
          </a:xfrm>
          <a:prstGeom prst="rect">
            <a:avLst/>
          </a:prstGeom>
          <a:noFill/>
        </p:spPr>
        <p:txBody>
          <a:bodyPr wrap="square" rtlCol="0">
            <a:spAutoFit/>
          </a:bodyPr>
          <a:lstStyle/>
          <a:p>
            <a:r>
              <a:rPr lang="en-AU" sz="900" dirty="0"/>
              <a:t>3 units</a:t>
            </a:r>
          </a:p>
        </p:txBody>
      </p:sp>
      <p:sp>
        <p:nvSpPr>
          <p:cNvPr id="17" name="TextBox 16">
            <a:extLst>
              <a:ext uri="{FF2B5EF4-FFF2-40B4-BE49-F238E27FC236}">
                <a16:creationId xmlns:a16="http://schemas.microsoft.com/office/drawing/2014/main" id="{8386407D-4C3F-6777-5ED3-7BEC6845CA7E}"/>
              </a:ext>
            </a:extLst>
          </p:cNvPr>
          <p:cNvSpPr txBox="1"/>
          <p:nvPr/>
        </p:nvSpPr>
        <p:spPr>
          <a:xfrm>
            <a:off x="1512793" y="3966935"/>
            <a:ext cx="1216959" cy="230832"/>
          </a:xfrm>
          <a:prstGeom prst="rect">
            <a:avLst/>
          </a:prstGeom>
          <a:noFill/>
        </p:spPr>
        <p:txBody>
          <a:bodyPr wrap="square" rtlCol="0">
            <a:spAutoFit/>
          </a:bodyPr>
          <a:lstStyle/>
          <a:p>
            <a:r>
              <a:rPr lang="en-AU" sz="900" dirty="0"/>
              <a:t>AUD 10,050 (2023)</a:t>
            </a:r>
          </a:p>
        </p:txBody>
      </p:sp>
      <p:pic>
        <p:nvPicPr>
          <p:cNvPr id="18" name="Picture 17" descr="A picture containing text, night sky&#10;&#10;Description automatically generated">
            <a:extLst>
              <a:ext uri="{FF2B5EF4-FFF2-40B4-BE49-F238E27FC236}">
                <a16:creationId xmlns:a16="http://schemas.microsoft.com/office/drawing/2014/main" id="{F4DCBB0E-6F94-7F96-A253-9FF9579B9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588" y="2798515"/>
            <a:ext cx="419920" cy="419920"/>
          </a:xfrm>
          <a:prstGeom prst="rect">
            <a:avLst/>
          </a:prstGeom>
        </p:spPr>
      </p:pic>
      <p:pic>
        <p:nvPicPr>
          <p:cNvPr id="19" name="Picture 18">
            <a:extLst>
              <a:ext uri="{FF2B5EF4-FFF2-40B4-BE49-F238E27FC236}">
                <a16:creationId xmlns:a16="http://schemas.microsoft.com/office/drawing/2014/main" id="{FE089AC4-9439-FE1A-570A-CA6F12192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0768" y="3324781"/>
            <a:ext cx="419920" cy="419920"/>
          </a:xfrm>
          <a:prstGeom prst="rect">
            <a:avLst/>
          </a:prstGeom>
        </p:spPr>
      </p:pic>
      <p:pic>
        <p:nvPicPr>
          <p:cNvPr id="20" name="Picture 19" descr="A picture containing text, night sky&#10;&#10;Description automatically generated">
            <a:extLst>
              <a:ext uri="{FF2B5EF4-FFF2-40B4-BE49-F238E27FC236}">
                <a16:creationId xmlns:a16="http://schemas.microsoft.com/office/drawing/2014/main" id="{78E1A183-01C7-2087-5616-47A143D66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0535" y="3851047"/>
            <a:ext cx="450153" cy="450153"/>
          </a:xfrm>
          <a:prstGeom prst="rect">
            <a:avLst/>
          </a:prstGeom>
        </p:spPr>
      </p:pic>
      <p:sp>
        <p:nvSpPr>
          <p:cNvPr id="21" name="TextBox 20">
            <a:extLst>
              <a:ext uri="{FF2B5EF4-FFF2-40B4-BE49-F238E27FC236}">
                <a16:creationId xmlns:a16="http://schemas.microsoft.com/office/drawing/2014/main" id="{EDA7A0DF-42D1-C742-C23A-361AB79E237E}"/>
              </a:ext>
            </a:extLst>
          </p:cNvPr>
          <p:cNvSpPr txBox="1"/>
          <p:nvPr/>
        </p:nvSpPr>
        <p:spPr>
          <a:xfrm>
            <a:off x="4200636" y="2893059"/>
            <a:ext cx="914400" cy="230832"/>
          </a:xfrm>
          <a:prstGeom prst="rect">
            <a:avLst/>
          </a:prstGeom>
          <a:noFill/>
        </p:spPr>
        <p:txBody>
          <a:bodyPr wrap="square" rtlCol="0">
            <a:spAutoFit/>
          </a:bodyPr>
          <a:lstStyle/>
          <a:p>
            <a:r>
              <a:rPr lang="en-AU" sz="900" dirty="0"/>
              <a:t>52 weeks</a:t>
            </a:r>
          </a:p>
        </p:txBody>
      </p:sp>
      <p:sp>
        <p:nvSpPr>
          <p:cNvPr id="22" name="TextBox 21">
            <a:extLst>
              <a:ext uri="{FF2B5EF4-FFF2-40B4-BE49-F238E27FC236}">
                <a16:creationId xmlns:a16="http://schemas.microsoft.com/office/drawing/2014/main" id="{516469C3-DCDB-8118-410A-87B29A0CDCE7}"/>
              </a:ext>
            </a:extLst>
          </p:cNvPr>
          <p:cNvSpPr txBox="1"/>
          <p:nvPr/>
        </p:nvSpPr>
        <p:spPr>
          <a:xfrm>
            <a:off x="4200636" y="3419325"/>
            <a:ext cx="914400" cy="230832"/>
          </a:xfrm>
          <a:prstGeom prst="rect">
            <a:avLst/>
          </a:prstGeom>
          <a:noFill/>
        </p:spPr>
        <p:txBody>
          <a:bodyPr wrap="square" rtlCol="0">
            <a:spAutoFit/>
          </a:bodyPr>
          <a:lstStyle/>
          <a:p>
            <a:r>
              <a:rPr lang="en-AU" sz="900" dirty="0"/>
              <a:t>6 units</a:t>
            </a:r>
          </a:p>
        </p:txBody>
      </p:sp>
      <p:sp>
        <p:nvSpPr>
          <p:cNvPr id="23" name="TextBox 22">
            <a:extLst>
              <a:ext uri="{FF2B5EF4-FFF2-40B4-BE49-F238E27FC236}">
                <a16:creationId xmlns:a16="http://schemas.microsoft.com/office/drawing/2014/main" id="{56427065-5324-4D10-5A6D-DBBEEB33651B}"/>
              </a:ext>
            </a:extLst>
          </p:cNvPr>
          <p:cNvSpPr txBox="1"/>
          <p:nvPr/>
        </p:nvSpPr>
        <p:spPr>
          <a:xfrm>
            <a:off x="4200635" y="3966935"/>
            <a:ext cx="1216959" cy="230832"/>
          </a:xfrm>
          <a:prstGeom prst="rect">
            <a:avLst/>
          </a:prstGeom>
          <a:noFill/>
        </p:spPr>
        <p:txBody>
          <a:bodyPr wrap="square" rtlCol="0">
            <a:spAutoFit/>
          </a:bodyPr>
          <a:lstStyle/>
          <a:p>
            <a:r>
              <a:rPr lang="en-AU" sz="900" dirty="0"/>
              <a:t>AUD 20,100 (2023)</a:t>
            </a:r>
          </a:p>
        </p:txBody>
      </p:sp>
      <p:pic>
        <p:nvPicPr>
          <p:cNvPr id="24" name="Picture 23" descr="A picture containing text, night sky&#10;&#10;Description automatically generated">
            <a:extLst>
              <a:ext uri="{FF2B5EF4-FFF2-40B4-BE49-F238E27FC236}">
                <a16:creationId xmlns:a16="http://schemas.microsoft.com/office/drawing/2014/main" id="{45FCB16A-7C92-B4B1-5AF1-87309E268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024" y="2798515"/>
            <a:ext cx="419920" cy="419920"/>
          </a:xfrm>
          <a:prstGeom prst="rect">
            <a:avLst/>
          </a:prstGeom>
        </p:spPr>
      </p:pic>
      <p:pic>
        <p:nvPicPr>
          <p:cNvPr id="25" name="Picture 24">
            <a:extLst>
              <a:ext uri="{FF2B5EF4-FFF2-40B4-BE49-F238E27FC236}">
                <a16:creationId xmlns:a16="http://schemas.microsoft.com/office/drawing/2014/main" id="{7A3318E8-061B-E368-848A-3E93A535F9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1204" y="3324781"/>
            <a:ext cx="419920" cy="419920"/>
          </a:xfrm>
          <a:prstGeom prst="rect">
            <a:avLst/>
          </a:prstGeom>
        </p:spPr>
      </p:pic>
      <p:pic>
        <p:nvPicPr>
          <p:cNvPr id="26" name="Picture 25" descr="A picture containing text, night sky&#10;&#10;Description automatically generated">
            <a:extLst>
              <a:ext uri="{FF2B5EF4-FFF2-40B4-BE49-F238E27FC236}">
                <a16:creationId xmlns:a16="http://schemas.microsoft.com/office/drawing/2014/main" id="{01B9E730-B929-F633-7454-71ED6125C2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0971" y="3851047"/>
            <a:ext cx="450153" cy="450153"/>
          </a:xfrm>
          <a:prstGeom prst="rect">
            <a:avLst/>
          </a:prstGeom>
        </p:spPr>
      </p:pic>
      <p:sp>
        <p:nvSpPr>
          <p:cNvPr id="27" name="TextBox 26">
            <a:extLst>
              <a:ext uri="{FF2B5EF4-FFF2-40B4-BE49-F238E27FC236}">
                <a16:creationId xmlns:a16="http://schemas.microsoft.com/office/drawing/2014/main" id="{CD4D6F8B-6926-2F7A-74C1-AEA9886B6538}"/>
              </a:ext>
            </a:extLst>
          </p:cNvPr>
          <p:cNvSpPr txBox="1"/>
          <p:nvPr/>
        </p:nvSpPr>
        <p:spPr>
          <a:xfrm>
            <a:off x="6971072" y="2893059"/>
            <a:ext cx="914400" cy="230832"/>
          </a:xfrm>
          <a:prstGeom prst="rect">
            <a:avLst/>
          </a:prstGeom>
          <a:noFill/>
        </p:spPr>
        <p:txBody>
          <a:bodyPr wrap="square" rtlCol="0">
            <a:spAutoFit/>
          </a:bodyPr>
          <a:lstStyle/>
          <a:p>
            <a:r>
              <a:rPr lang="en-AU" sz="900" dirty="0"/>
              <a:t>104 weeks</a:t>
            </a:r>
          </a:p>
        </p:txBody>
      </p:sp>
      <p:sp>
        <p:nvSpPr>
          <p:cNvPr id="28" name="TextBox 27">
            <a:extLst>
              <a:ext uri="{FF2B5EF4-FFF2-40B4-BE49-F238E27FC236}">
                <a16:creationId xmlns:a16="http://schemas.microsoft.com/office/drawing/2014/main" id="{28F7CE89-4B69-8554-4547-CC5C55879DC4}"/>
              </a:ext>
            </a:extLst>
          </p:cNvPr>
          <p:cNvSpPr txBox="1"/>
          <p:nvPr/>
        </p:nvSpPr>
        <p:spPr>
          <a:xfrm>
            <a:off x="6971072" y="3419325"/>
            <a:ext cx="914400" cy="230832"/>
          </a:xfrm>
          <a:prstGeom prst="rect">
            <a:avLst/>
          </a:prstGeom>
          <a:noFill/>
        </p:spPr>
        <p:txBody>
          <a:bodyPr wrap="square" rtlCol="0">
            <a:spAutoFit/>
          </a:bodyPr>
          <a:lstStyle/>
          <a:p>
            <a:r>
              <a:rPr lang="en-AU" sz="900" dirty="0"/>
              <a:t>12 units</a:t>
            </a:r>
          </a:p>
        </p:txBody>
      </p:sp>
      <p:sp>
        <p:nvSpPr>
          <p:cNvPr id="29" name="TextBox 28">
            <a:extLst>
              <a:ext uri="{FF2B5EF4-FFF2-40B4-BE49-F238E27FC236}">
                <a16:creationId xmlns:a16="http://schemas.microsoft.com/office/drawing/2014/main" id="{766C77E0-32DB-DB61-C3B4-D1F2872052A5}"/>
              </a:ext>
            </a:extLst>
          </p:cNvPr>
          <p:cNvSpPr txBox="1"/>
          <p:nvPr/>
        </p:nvSpPr>
        <p:spPr>
          <a:xfrm>
            <a:off x="6971071" y="3966935"/>
            <a:ext cx="1216959" cy="230832"/>
          </a:xfrm>
          <a:prstGeom prst="rect">
            <a:avLst/>
          </a:prstGeom>
          <a:noFill/>
        </p:spPr>
        <p:txBody>
          <a:bodyPr wrap="square" rtlCol="0">
            <a:spAutoFit/>
          </a:bodyPr>
          <a:lstStyle/>
          <a:p>
            <a:r>
              <a:rPr lang="en-AU" sz="900" dirty="0"/>
              <a:t>AUD 40,200 (2023)</a:t>
            </a:r>
          </a:p>
        </p:txBody>
      </p:sp>
    </p:spTree>
    <p:extLst>
      <p:ext uri="{BB962C8B-B14F-4D97-AF65-F5344CB8AC3E}">
        <p14:creationId xmlns:p14="http://schemas.microsoft.com/office/powerpoint/2010/main" val="573801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A84897-62A8-3816-B61C-CBBC87DD8BFE}"/>
              </a:ext>
            </a:extLst>
          </p:cNvPr>
          <p:cNvSpPr/>
          <p:nvPr/>
        </p:nvSpPr>
        <p:spPr>
          <a:xfrm rot="10800000" flipV="1">
            <a:off x="1512794" y="-4"/>
            <a:ext cx="7631204" cy="1008532"/>
          </a:xfrm>
          <a:prstGeom prst="rect">
            <a:avLst/>
          </a:prstGeom>
          <a:solidFill>
            <a:srgbClr val="182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C2E7"/>
              </a:solidFill>
              <a:effectLst/>
              <a:uLnTx/>
              <a:uFillTx/>
              <a:latin typeface="Calibri"/>
              <a:ea typeface="+mn-ea"/>
              <a:cs typeface="+mn-cs"/>
            </a:endParaRPr>
          </a:p>
        </p:txBody>
      </p:sp>
      <p:pic>
        <p:nvPicPr>
          <p:cNvPr id="6" name="Picture 2" descr="C:\Users\a1ft\Desktop\Pack\Untitled-5-1.png">
            <a:extLst>
              <a:ext uri="{FF2B5EF4-FFF2-40B4-BE49-F238E27FC236}">
                <a16:creationId xmlns:a16="http://schemas.microsoft.com/office/drawing/2014/main" id="{B49035B8-D594-3729-AFFA-3EAE3040F233}"/>
              </a:ext>
            </a:extLst>
          </p:cNvPr>
          <p:cNvPicPr>
            <a:picLocks noChangeAspect="1" noChangeArrowheads="1"/>
          </p:cNvPicPr>
          <p:nvPr/>
        </p:nvPicPr>
        <p:blipFill>
          <a:blip r:embed="rId2" cstate="print"/>
          <a:srcRect/>
          <a:stretch>
            <a:fillRect/>
          </a:stretch>
        </p:blipFill>
        <p:spPr bwMode="auto">
          <a:xfrm>
            <a:off x="1627093" y="231265"/>
            <a:ext cx="1160391" cy="599056"/>
          </a:xfrm>
          <a:prstGeom prst="rect">
            <a:avLst/>
          </a:prstGeom>
          <a:noFill/>
        </p:spPr>
      </p:pic>
      <p:sp>
        <p:nvSpPr>
          <p:cNvPr id="11" name="TextBox 10">
            <a:extLst>
              <a:ext uri="{FF2B5EF4-FFF2-40B4-BE49-F238E27FC236}">
                <a16:creationId xmlns:a16="http://schemas.microsoft.com/office/drawing/2014/main" id="{B28C77C8-2DE3-3BFD-A238-AD77026A5A19}"/>
              </a:ext>
            </a:extLst>
          </p:cNvPr>
          <p:cNvSpPr txBox="1"/>
          <p:nvPr/>
        </p:nvSpPr>
        <p:spPr>
          <a:xfrm>
            <a:off x="5109883" y="574190"/>
            <a:ext cx="4034116" cy="430887"/>
          </a:xfrm>
          <a:prstGeom prst="rect">
            <a:avLst/>
          </a:prstGeom>
          <a:noFill/>
        </p:spPr>
        <p:txBody>
          <a:bodyPr wrap="square" rtlCol="0">
            <a:spAutoFit/>
          </a:bodyPr>
          <a:lstStyle/>
          <a:p>
            <a:pPr algn="r"/>
            <a:r>
              <a:rPr lang="en-US" sz="2200" b="1" dirty="0">
                <a:solidFill>
                  <a:schemeClr val="bg1"/>
                </a:solidFill>
                <a:latin typeface="Gotham Book"/>
              </a:rPr>
              <a:t>Why Health Management</a:t>
            </a:r>
            <a:endParaRPr lang="en-AU" sz="2200" b="1" dirty="0">
              <a:solidFill>
                <a:schemeClr val="bg1"/>
              </a:solidFill>
              <a:latin typeface="Gotham Book"/>
            </a:endParaRPr>
          </a:p>
        </p:txBody>
      </p:sp>
      <p:sp>
        <p:nvSpPr>
          <p:cNvPr id="30" name="TextBox 29">
            <a:extLst>
              <a:ext uri="{FF2B5EF4-FFF2-40B4-BE49-F238E27FC236}">
                <a16:creationId xmlns:a16="http://schemas.microsoft.com/office/drawing/2014/main" id="{60526B60-61BD-3B33-AC9D-54B8A0968ADC}"/>
              </a:ext>
            </a:extLst>
          </p:cNvPr>
          <p:cNvSpPr txBox="1"/>
          <p:nvPr/>
        </p:nvSpPr>
        <p:spPr>
          <a:xfrm>
            <a:off x="2" y="4044776"/>
            <a:ext cx="9143998" cy="338554"/>
          </a:xfrm>
          <a:prstGeom prst="rect">
            <a:avLst/>
          </a:prstGeom>
          <a:noFill/>
        </p:spPr>
        <p:txBody>
          <a:bodyPr wrap="square">
            <a:spAutoFit/>
          </a:bodyPr>
          <a:lstStyle/>
          <a:p>
            <a:pPr lvl="2"/>
            <a:r>
              <a:rPr lang="en-US" sz="800" b="0" i="0" dirty="0">
                <a:solidFill>
                  <a:srgbClr val="242424"/>
                </a:solidFill>
                <a:effectLst/>
                <a:latin typeface="Segoe UI" panose="020B0502040204020203" pitchFamily="34" charset="0"/>
              </a:rPr>
              <a:t>(according to the latest statistics from the </a:t>
            </a:r>
            <a:r>
              <a:rPr lang="en-US" sz="800" b="0" i="0" dirty="0" err="1">
                <a:solidFill>
                  <a:srgbClr val="242424"/>
                </a:solidFill>
                <a:effectLst/>
                <a:latin typeface="Segoe UI" panose="020B0502040204020203" pitchFamily="34" charset="0"/>
              </a:rPr>
              <a:t>Labour</a:t>
            </a:r>
            <a:r>
              <a:rPr lang="en-US" sz="800" b="0" i="0" dirty="0">
                <a:solidFill>
                  <a:srgbClr val="242424"/>
                </a:solidFill>
                <a:effectLst/>
                <a:latin typeface="Segoe UI" panose="020B0502040204020203" pitchFamily="34" charset="0"/>
              </a:rPr>
              <a:t> Market Insight (</a:t>
            </a:r>
            <a:r>
              <a:rPr lang="en-US" sz="800" b="0" i="0" dirty="0">
                <a:solidFill>
                  <a:srgbClr val="242424"/>
                </a:solidFill>
                <a:effectLst/>
                <a:latin typeface="Segoe UI" panose="020B0502040204020203" pitchFamily="34" charset="0"/>
                <a:hlinkClick r:id="rId3"/>
              </a:rPr>
              <a:t>https://labourmarketinsights.gov.au/occupation-profile/health-and-welfare-services-managers?occupationCode=1342</a:t>
            </a:r>
            <a:r>
              <a:rPr lang="en-US" sz="800" b="0" i="0" dirty="0">
                <a:solidFill>
                  <a:srgbClr val="6264A7"/>
                </a:solidFill>
                <a:effectLst/>
                <a:latin typeface="Segoe UI" panose="020B0502040204020203" pitchFamily="34" charset="0"/>
              </a:rPr>
              <a:t>)</a:t>
            </a:r>
            <a:endParaRPr lang="en-US" sz="800" b="0" i="0" dirty="0">
              <a:solidFill>
                <a:srgbClr val="242424"/>
              </a:solidFill>
              <a:effectLst/>
              <a:latin typeface="Segoe UI" panose="020B0502040204020203" pitchFamily="34" charset="0"/>
            </a:endParaRPr>
          </a:p>
        </p:txBody>
      </p:sp>
      <p:pic>
        <p:nvPicPr>
          <p:cNvPr id="4" name="Picture 3">
            <a:extLst>
              <a:ext uri="{FF2B5EF4-FFF2-40B4-BE49-F238E27FC236}">
                <a16:creationId xmlns:a16="http://schemas.microsoft.com/office/drawing/2014/main" id="{C807202A-B501-F722-3B4E-F282B39134B6}"/>
              </a:ext>
            </a:extLst>
          </p:cNvPr>
          <p:cNvPicPr>
            <a:picLocks noChangeAspect="1"/>
          </p:cNvPicPr>
          <p:nvPr/>
        </p:nvPicPr>
        <p:blipFill>
          <a:blip r:embed="rId4"/>
          <a:stretch>
            <a:fillRect/>
          </a:stretch>
        </p:blipFill>
        <p:spPr>
          <a:xfrm>
            <a:off x="1075418" y="1150398"/>
            <a:ext cx="6993164" cy="2897830"/>
          </a:xfrm>
          <a:prstGeom prst="rect">
            <a:avLst/>
          </a:prstGeom>
        </p:spPr>
      </p:pic>
    </p:spTree>
    <p:extLst>
      <p:ext uri="{BB962C8B-B14F-4D97-AF65-F5344CB8AC3E}">
        <p14:creationId xmlns:p14="http://schemas.microsoft.com/office/powerpoint/2010/main" val="1974571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080CA7-27CB-926E-D04B-4271385B5FA8}"/>
              </a:ext>
            </a:extLst>
          </p:cNvPr>
          <p:cNvSpPr/>
          <p:nvPr/>
        </p:nvSpPr>
        <p:spPr>
          <a:xfrm>
            <a:off x="852144" y="1412532"/>
            <a:ext cx="2307925" cy="510397"/>
          </a:xfrm>
          <a:prstGeom prst="rect">
            <a:avLst/>
          </a:prstGeom>
          <a:solidFill>
            <a:srgbClr val="192858"/>
          </a:solidFill>
          <a:ln w="57150">
            <a:solidFill>
              <a:srgbClr val="03B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2023 Intake Dates</a:t>
            </a:r>
          </a:p>
        </p:txBody>
      </p:sp>
      <p:sp>
        <p:nvSpPr>
          <p:cNvPr id="3" name="Rectangle 2">
            <a:extLst>
              <a:ext uri="{FF2B5EF4-FFF2-40B4-BE49-F238E27FC236}">
                <a16:creationId xmlns:a16="http://schemas.microsoft.com/office/drawing/2014/main" id="{34A84897-62A8-3816-B61C-CBBC87DD8BFE}"/>
              </a:ext>
            </a:extLst>
          </p:cNvPr>
          <p:cNvSpPr/>
          <p:nvPr/>
        </p:nvSpPr>
        <p:spPr>
          <a:xfrm rot="10800000" flipV="1">
            <a:off x="1512794" y="-4"/>
            <a:ext cx="7631204" cy="1008532"/>
          </a:xfrm>
          <a:prstGeom prst="rect">
            <a:avLst/>
          </a:prstGeom>
          <a:solidFill>
            <a:srgbClr val="182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C2E7"/>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E1C2F7E0-FEDD-C8BF-ED7F-99A9A4A39845}"/>
              </a:ext>
            </a:extLst>
          </p:cNvPr>
          <p:cNvSpPr/>
          <p:nvPr/>
        </p:nvSpPr>
        <p:spPr>
          <a:xfrm>
            <a:off x="852144" y="2164979"/>
            <a:ext cx="2307925" cy="510397"/>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latin typeface="Calibri" panose="020F0502020204030204" pitchFamily="34" charset="0"/>
              </a:rPr>
              <a:t>T1: 6 March 2023</a:t>
            </a:r>
          </a:p>
        </p:txBody>
      </p:sp>
      <p:pic>
        <p:nvPicPr>
          <p:cNvPr id="6" name="Picture 2" descr="C:\Users\a1ft\Desktop\Pack\Untitled-5-1.png">
            <a:extLst>
              <a:ext uri="{FF2B5EF4-FFF2-40B4-BE49-F238E27FC236}">
                <a16:creationId xmlns:a16="http://schemas.microsoft.com/office/drawing/2014/main" id="{B49035B8-D594-3729-AFFA-3EAE3040F233}"/>
              </a:ext>
            </a:extLst>
          </p:cNvPr>
          <p:cNvPicPr>
            <a:picLocks noChangeAspect="1" noChangeArrowheads="1"/>
          </p:cNvPicPr>
          <p:nvPr/>
        </p:nvPicPr>
        <p:blipFill>
          <a:blip r:embed="rId2" cstate="print"/>
          <a:srcRect/>
          <a:stretch>
            <a:fillRect/>
          </a:stretch>
        </p:blipFill>
        <p:spPr bwMode="auto">
          <a:xfrm>
            <a:off x="7631204" y="231265"/>
            <a:ext cx="1160391" cy="599056"/>
          </a:xfrm>
          <a:prstGeom prst="rect">
            <a:avLst/>
          </a:prstGeom>
          <a:noFill/>
        </p:spPr>
      </p:pic>
      <p:sp>
        <p:nvSpPr>
          <p:cNvPr id="7" name="Rectangle 6">
            <a:extLst>
              <a:ext uri="{FF2B5EF4-FFF2-40B4-BE49-F238E27FC236}">
                <a16:creationId xmlns:a16="http://schemas.microsoft.com/office/drawing/2014/main" id="{85F9887C-A4DC-7059-BB1B-21393F551262}"/>
              </a:ext>
            </a:extLst>
          </p:cNvPr>
          <p:cNvSpPr/>
          <p:nvPr/>
        </p:nvSpPr>
        <p:spPr>
          <a:xfrm>
            <a:off x="3513783" y="2164979"/>
            <a:ext cx="2571269" cy="1944745"/>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000000"/>
                </a:solidFill>
                <a:latin typeface="Calibri" panose="020F0502020204030204" pitchFamily="34" charset="0"/>
              </a:rPr>
              <a:t>Academic</a:t>
            </a:r>
          </a:p>
          <a:p>
            <a:pPr marL="285750" indent="-285750">
              <a:buFont typeface="Arial" panose="020B0604020202020204" pitchFamily="34" charset="0"/>
              <a:buChar char="•"/>
            </a:pPr>
            <a:r>
              <a:rPr lang="en-US" sz="1400" dirty="0" err="1">
                <a:solidFill>
                  <a:srgbClr val="000000"/>
                </a:solidFill>
                <a:latin typeface="Calibri" panose="020F0502020204030204" pitchFamily="34" charset="0"/>
              </a:rPr>
              <a:t>Recognised</a:t>
            </a:r>
            <a:r>
              <a:rPr lang="en-US" sz="1400" dirty="0">
                <a:solidFill>
                  <a:srgbClr val="000000"/>
                </a:solidFill>
                <a:latin typeface="Calibri" panose="020F0502020204030204" pitchFamily="34" charset="0"/>
              </a:rPr>
              <a:t> Bachelor degree (AQF 7) or equivalent in health-related discipline</a:t>
            </a:r>
          </a:p>
        </p:txBody>
      </p:sp>
      <p:sp>
        <p:nvSpPr>
          <p:cNvPr id="8" name="Rectangle 7">
            <a:extLst>
              <a:ext uri="{FF2B5EF4-FFF2-40B4-BE49-F238E27FC236}">
                <a16:creationId xmlns:a16="http://schemas.microsoft.com/office/drawing/2014/main" id="{BEA8306F-DD8B-3491-32A6-C6BA353FE829}"/>
              </a:ext>
            </a:extLst>
          </p:cNvPr>
          <p:cNvSpPr/>
          <p:nvPr/>
        </p:nvSpPr>
        <p:spPr>
          <a:xfrm>
            <a:off x="6220325" y="2164979"/>
            <a:ext cx="2571269" cy="1944745"/>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000000"/>
                </a:solidFill>
                <a:latin typeface="Calibri" panose="020F0502020204030204" pitchFamily="34" charset="0"/>
              </a:rPr>
              <a:t>English language</a:t>
            </a:r>
            <a:endParaRPr lang="en-US" sz="1400" dirty="0">
              <a:solidFill>
                <a:srgbClr val="000000"/>
              </a:solidFill>
              <a:latin typeface="Calibri" panose="020F0502020204030204" pitchFamily="34" charset="0"/>
            </a:endParaRPr>
          </a:p>
          <a:p>
            <a:pPr marL="285750" indent="-285750">
              <a:buFont typeface="Arial" panose="020B0604020202020204" pitchFamily="34" charset="0"/>
              <a:buChar char="•"/>
            </a:pPr>
            <a:r>
              <a:rPr lang="en-US" sz="1400" dirty="0">
                <a:solidFill>
                  <a:srgbClr val="000000"/>
                </a:solidFill>
                <a:latin typeface="Calibri" panose="020F0502020204030204" pitchFamily="34" charset="0"/>
              </a:rPr>
              <a:t>Academic IELTS 6.5 no band below 6.0, or equivalent</a:t>
            </a:r>
          </a:p>
        </p:txBody>
      </p:sp>
      <p:sp>
        <p:nvSpPr>
          <p:cNvPr id="9" name="Rectangle 8">
            <a:extLst>
              <a:ext uri="{FF2B5EF4-FFF2-40B4-BE49-F238E27FC236}">
                <a16:creationId xmlns:a16="http://schemas.microsoft.com/office/drawing/2014/main" id="{A2FB8995-DE41-C314-1337-68D60A05526A}"/>
              </a:ext>
            </a:extLst>
          </p:cNvPr>
          <p:cNvSpPr/>
          <p:nvPr/>
        </p:nvSpPr>
        <p:spPr>
          <a:xfrm>
            <a:off x="3513783" y="1412532"/>
            <a:ext cx="5277811" cy="510397"/>
          </a:xfrm>
          <a:prstGeom prst="rect">
            <a:avLst/>
          </a:prstGeom>
          <a:solidFill>
            <a:srgbClr val="192858"/>
          </a:solidFill>
          <a:ln w="57150">
            <a:solidFill>
              <a:srgbClr val="03B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Entry Requirement</a:t>
            </a:r>
          </a:p>
        </p:txBody>
      </p:sp>
      <p:sp>
        <p:nvSpPr>
          <p:cNvPr id="11" name="Rectangle 10">
            <a:extLst>
              <a:ext uri="{FF2B5EF4-FFF2-40B4-BE49-F238E27FC236}">
                <a16:creationId xmlns:a16="http://schemas.microsoft.com/office/drawing/2014/main" id="{01A8791F-11E4-6A53-8769-5BC6053FEB8A}"/>
              </a:ext>
            </a:extLst>
          </p:cNvPr>
          <p:cNvSpPr/>
          <p:nvPr/>
        </p:nvSpPr>
        <p:spPr>
          <a:xfrm>
            <a:off x="852143" y="2882153"/>
            <a:ext cx="2307925" cy="510397"/>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latin typeface="Calibri" panose="020F0502020204030204" pitchFamily="34" charset="0"/>
              </a:rPr>
              <a:t>T2: 10 July 2023</a:t>
            </a:r>
          </a:p>
        </p:txBody>
      </p:sp>
      <p:sp>
        <p:nvSpPr>
          <p:cNvPr id="13" name="Rectangle 12">
            <a:extLst>
              <a:ext uri="{FF2B5EF4-FFF2-40B4-BE49-F238E27FC236}">
                <a16:creationId xmlns:a16="http://schemas.microsoft.com/office/drawing/2014/main" id="{9F54A957-1E12-F865-62A4-91097429EE18}"/>
              </a:ext>
            </a:extLst>
          </p:cNvPr>
          <p:cNvSpPr/>
          <p:nvPr/>
        </p:nvSpPr>
        <p:spPr>
          <a:xfrm>
            <a:off x="852143" y="3599327"/>
            <a:ext cx="2307925" cy="510397"/>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latin typeface="Calibri" panose="020F0502020204030204" pitchFamily="34" charset="0"/>
              </a:rPr>
              <a:t>T3: 6 November 2023</a:t>
            </a:r>
          </a:p>
        </p:txBody>
      </p:sp>
    </p:spTree>
    <p:extLst>
      <p:ext uri="{BB962C8B-B14F-4D97-AF65-F5344CB8AC3E}">
        <p14:creationId xmlns:p14="http://schemas.microsoft.com/office/powerpoint/2010/main" val="3486468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A84897-62A8-3816-B61C-CBBC87DD8BFE}"/>
              </a:ext>
            </a:extLst>
          </p:cNvPr>
          <p:cNvSpPr/>
          <p:nvPr/>
        </p:nvSpPr>
        <p:spPr>
          <a:xfrm rot="10800000" flipV="1">
            <a:off x="1512794" y="-4"/>
            <a:ext cx="7631204" cy="1008532"/>
          </a:xfrm>
          <a:prstGeom prst="rect">
            <a:avLst/>
          </a:prstGeom>
          <a:solidFill>
            <a:srgbClr val="182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C2E7"/>
              </a:solidFill>
              <a:effectLst/>
              <a:uLnTx/>
              <a:uFillTx/>
              <a:latin typeface="Calibri"/>
              <a:ea typeface="+mn-ea"/>
              <a:cs typeface="+mn-cs"/>
            </a:endParaRPr>
          </a:p>
        </p:txBody>
      </p:sp>
      <p:pic>
        <p:nvPicPr>
          <p:cNvPr id="6" name="Picture 2" descr="C:\Users\a1ft\Desktop\Pack\Untitled-5-1.png">
            <a:extLst>
              <a:ext uri="{FF2B5EF4-FFF2-40B4-BE49-F238E27FC236}">
                <a16:creationId xmlns:a16="http://schemas.microsoft.com/office/drawing/2014/main" id="{B49035B8-D594-3729-AFFA-3EAE3040F233}"/>
              </a:ext>
            </a:extLst>
          </p:cNvPr>
          <p:cNvPicPr>
            <a:picLocks noChangeAspect="1" noChangeArrowheads="1"/>
          </p:cNvPicPr>
          <p:nvPr/>
        </p:nvPicPr>
        <p:blipFill>
          <a:blip r:embed="rId2" cstate="print"/>
          <a:srcRect/>
          <a:stretch>
            <a:fillRect/>
          </a:stretch>
        </p:blipFill>
        <p:spPr bwMode="auto">
          <a:xfrm>
            <a:off x="1627093" y="231265"/>
            <a:ext cx="1160391" cy="599056"/>
          </a:xfrm>
          <a:prstGeom prst="rect">
            <a:avLst/>
          </a:prstGeom>
          <a:noFill/>
        </p:spPr>
      </p:pic>
      <p:sp>
        <p:nvSpPr>
          <p:cNvPr id="5" name="TextBox 4">
            <a:extLst>
              <a:ext uri="{FF2B5EF4-FFF2-40B4-BE49-F238E27FC236}">
                <a16:creationId xmlns:a16="http://schemas.microsoft.com/office/drawing/2014/main" id="{66271290-6927-374B-C091-A6EF973B5E59}"/>
              </a:ext>
            </a:extLst>
          </p:cNvPr>
          <p:cNvSpPr txBox="1"/>
          <p:nvPr/>
        </p:nvSpPr>
        <p:spPr>
          <a:xfrm>
            <a:off x="2823883" y="577642"/>
            <a:ext cx="6320116" cy="430887"/>
          </a:xfrm>
          <a:prstGeom prst="rect">
            <a:avLst/>
          </a:prstGeom>
          <a:noFill/>
        </p:spPr>
        <p:txBody>
          <a:bodyPr wrap="square" rtlCol="0">
            <a:spAutoFit/>
          </a:bodyPr>
          <a:lstStyle/>
          <a:p>
            <a:pPr algn="r"/>
            <a:r>
              <a:rPr lang="en-US" sz="2200" b="1" dirty="0">
                <a:solidFill>
                  <a:schemeClr val="bg1"/>
                </a:solidFill>
                <a:latin typeface="Gotham Book"/>
              </a:rPr>
              <a:t>2023 Diversity Scholarship</a:t>
            </a:r>
            <a:endParaRPr lang="en-AU" sz="2200" b="1" dirty="0">
              <a:solidFill>
                <a:schemeClr val="bg1"/>
              </a:solidFill>
              <a:latin typeface="Gotham Book"/>
            </a:endParaRPr>
          </a:p>
        </p:txBody>
      </p:sp>
      <p:pic>
        <p:nvPicPr>
          <p:cNvPr id="11" name="Picture 10">
            <a:extLst>
              <a:ext uri="{FF2B5EF4-FFF2-40B4-BE49-F238E27FC236}">
                <a16:creationId xmlns:a16="http://schemas.microsoft.com/office/drawing/2014/main" id="{51BB0B6B-1ED7-AFDC-8F18-418B824A5847}"/>
              </a:ext>
            </a:extLst>
          </p:cNvPr>
          <p:cNvPicPr>
            <a:picLocks noChangeAspect="1"/>
          </p:cNvPicPr>
          <p:nvPr/>
        </p:nvPicPr>
        <p:blipFill rotWithShape="1">
          <a:blip r:embed="rId3"/>
          <a:srcRect r="18361"/>
          <a:stretch/>
        </p:blipFill>
        <p:spPr>
          <a:xfrm>
            <a:off x="1" y="-6"/>
            <a:ext cx="3673423" cy="3469347"/>
          </a:xfrm>
          <a:prstGeom prst="rect">
            <a:avLst/>
          </a:prstGeom>
        </p:spPr>
      </p:pic>
      <p:pic>
        <p:nvPicPr>
          <p:cNvPr id="8" name="Picture 7">
            <a:extLst>
              <a:ext uri="{FF2B5EF4-FFF2-40B4-BE49-F238E27FC236}">
                <a16:creationId xmlns:a16="http://schemas.microsoft.com/office/drawing/2014/main" id="{04325474-F90D-DB39-DD66-B9006EE5EDE4}"/>
              </a:ext>
            </a:extLst>
          </p:cNvPr>
          <p:cNvPicPr>
            <a:picLocks noChangeAspect="1"/>
          </p:cNvPicPr>
          <p:nvPr/>
        </p:nvPicPr>
        <p:blipFill rotWithShape="1">
          <a:blip r:embed="rId4"/>
          <a:srcRect l="713" t="1114" r="793" b="3570"/>
          <a:stretch/>
        </p:blipFill>
        <p:spPr>
          <a:xfrm>
            <a:off x="2977149" y="2607585"/>
            <a:ext cx="6166849" cy="2287144"/>
          </a:xfrm>
          <a:prstGeom prst="rect">
            <a:avLst/>
          </a:prstGeom>
        </p:spPr>
      </p:pic>
    </p:spTree>
    <p:extLst>
      <p:ext uri="{BB962C8B-B14F-4D97-AF65-F5344CB8AC3E}">
        <p14:creationId xmlns:p14="http://schemas.microsoft.com/office/powerpoint/2010/main" val="1955007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a1ft\Desktop\Pack\ECANewPPTHELID45aR01a_Index.jpg">
            <a:extLst>
              <a:ext uri="{FF2B5EF4-FFF2-40B4-BE49-F238E27FC236}">
                <a16:creationId xmlns:a16="http://schemas.microsoft.com/office/drawing/2014/main" id="{56DFD009-1D4B-CF2A-1C54-81EDC5DDBDF3}"/>
              </a:ext>
            </a:extLst>
          </p:cNvPr>
          <p:cNvPicPr>
            <a:picLocks noChangeAspect="1" noChangeArrowheads="1"/>
          </p:cNvPicPr>
          <p:nvPr/>
        </p:nvPicPr>
        <p:blipFill>
          <a:blip r:embed="rId2"/>
          <a:srcRect/>
          <a:stretch>
            <a:fillRect/>
          </a:stretch>
        </p:blipFill>
        <p:spPr bwMode="auto">
          <a:xfrm>
            <a:off x="0" y="0"/>
            <a:ext cx="9143999" cy="5143500"/>
          </a:xfrm>
          <a:prstGeom prst="rect">
            <a:avLst/>
          </a:prstGeom>
          <a:noFill/>
        </p:spPr>
      </p:pic>
      <p:sp>
        <p:nvSpPr>
          <p:cNvPr id="2" name="TextBox 1">
            <a:extLst>
              <a:ext uri="{FF2B5EF4-FFF2-40B4-BE49-F238E27FC236}">
                <a16:creationId xmlns:a16="http://schemas.microsoft.com/office/drawing/2014/main" id="{58C0A17C-AF9A-B643-4B3A-A35AADBCB7FB}"/>
              </a:ext>
            </a:extLst>
          </p:cNvPr>
          <p:cNvSpPr txBox="1"/>
          <p:nvPr/>
        </p:nvSpPr>
        <p:spPr>
          <a:xfrm>
            <a:off x="746623" y="2395639"/>
            <a:ext cx="3368178" cy="1954381"/>
          </a:xfrm>
          <a:prstGeom prst="rect">
            <a:avLst/>
          </a:prstGeom>
          <a:noFill/>
        </p:spPr>
        <p:txBody>
          <a:bodyPr wrap="square" rtlCol="0">
            <a:spAutoFit/>
          </a:bodyPr>
          <a:lstStyle/>
          <a:p>
            <a:r>
              <a:rPr lang="en-US" sz="1100" dirty="0">
                <a:solidFill>
                  <a:schemeClr val="bg1"/>
                </a:solidFill>
              </a:rPr>
              <a:t>Through its team of higher education experts and researchers, the Higher Education Leadership Institute (HELI) delivers leading-edge qualifications in higher education learning and teaching, with emphasis on the growing importance of the eLearning domain.</a:t>
            </a:r>
          </a:p>
          <a:p>
            <a:endParaRPr lang="en-US" sz="1100" dirty="0">
              <a:solidFill>
                <a:schemeClr val="bg1"/>
              </a:solidFill>
            </a:endParaRPr>
          </a:p>
          <a:p>
            <a:r>
              <a:rPr lang="en-US" sz="1100" dirty="0">
                <a:solidFill>
                  <a:schemeClr val="bg1"/>
                </a:solidFill>
              </a:rPr>
              <a:t>HELI aims to be catalyst for the continued professional development of learning and teaching professionals and higher education teachers globally.</a:t>
            </a:r>
          </a:p>
        </p:txBody>
      </p:sp>
      <p:sp>
        <p:nvSpPr>
          <p:cNvPr id="4" name="Title 1">
            <a:extLst>
              <a:ext uri="{FF2B5EF4-FFF2-40B4-BE49-F238E27FC236}">
                <a16:creationId xmlns:a16="http://schemas.microsoft.com/office/drawing/2014/main" id="{1A135D25-555F-5FC2-A859-8F2A6AD696CB}"/>
              </a:ext>
            </a:extLst>
          </p:cNvPr>
          <p:cNvSpPr>
            <a:spLocks noGrp="1"/>
          </p:cNvSpPr>
          <p:nvPr>
            <p:ph type="title"/>
          </p:nvPr>
        </p:nvSpPr>
        <p:spPr>
          <a:xfrm>
            <a:off x="249080" y="1795810"/>
            <a:ext cx="3615764" cy="360040"/>
          </a:xfrm>
        </p:spPr>
        <p:txBody>
          <a:bodyPr/>
          <a:lstStyle/>
          <a:p>
            <a:pPr algn="l"/>
            <a:r>
              <a:rPr lang="en-AU" dirty="0">
                <a:solidFill>
                  <a:schemeClr val="bg1"/>
                </a:solidFill>
                <a:latin typeface="Aharoni" panose="02010803020104030203" pitchFamily="2" charset="-79"/>
                <a:cs typeface="Aharoni" panose="02010803020104030203" pitchFamily="2" charset="-79"/>
              </a:rPr>
              <a:t>At a Glance</a:t>
            </a:r>
          </a:p>
        </p:txBody>
      </p:sp>
      <p:pic>
        <p:nvPicPr>
          <p:cNvPr id="5" name="Picture 3" descr="C:\Users\a1ft\Desktop\Pack\heli-white.png">
            <a:extLst>
              <a:ext uri="{FF2B5EF4-FFF2-40B4-BE49-F238E27FC236}">
                <a16:creationId xmlns:a16="http://schemas.microsoft.com/office/drawing/2014/main" id="{53005697-5BE9-6BEE-C19D-1DB2A145CC1F}"/>
              </a:ext>
            </a:extLst>
          </p:cNvPr>
          <p:cNvPicPr>
            <a:picLocks noChangeAspect="1" noChangeArrowheads="1"/>
          </p:cNvPicPr>
          <p:nvPr/>
        </p:nvPicPr>
        <p:blipFill>
          <a:blip r:embed="rId3" cstate="print"/>
          <a:srcRect/>
          <a:stretch>
            <a:fillRect/>
          </a:stretch>
        </p:blipFill>
        <p:spPr bwMode="auto">
          <a:xfrm>
            <a:off x="174482" y="155945"/>
            <a:ext cx="1467477" cy="1109382"/>
          </a:xfrm>
          <a:prstGeom prst="rect">
            <a:avLst/>
          </a:prstGeom>
          <a:noFill/>
        </p:spPr>
      </p:pic>
    </p:spTree>
    <p:extLst>
      <p:ext uri="{BB962C8B-B14F-4D97-AF65-F5344CB8AC3E}">
        <p14:creationId xmlns:p14="http://schemas.microsoft.com/office/powerpoint/2010/main" val="591977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97BDF1-34DA-9D51-3F65-F78B968C42A4}"/>
              </a:ext>
            </a:extLst>
          </p:cNvPr>
          <p:cNvSpPr/>
          <p:nvPr/>
        </p:nvSpPr>
        <p:spPr>
          <a:xfrm>
            <a:off x="775194" y="1251168"/>
            <a:ext cx="2307925" cy="510397"/>
          </a:xfrm>
          <a:prstGeom prst="rect">
            <a:avLst/>
          </a:prstGeom>
          <a:solidFill>
            <a:srgbClr val="192858"/>
          </a:solidFill>
          <a:ln w="57150">
            <a:solidFill>
              <a:srgbClr val="03B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HE Academic Practice</a:t>
            </a:r>
          </a:p>
        </p:txBody>
      </p:sp>
      <p:sp>
        <p:nvSpPr>
          <p:cNvPr id="4" name="Rectangle 3">
            <a:extLst>
              <a:ext uri="{FF2B5EF4-FFF2-40B4-BE49-F238E27FC236}">
                <a16:creationId xmlns:a16="http://schemas.microsoft.com/office/drawing/2014/main" id="{7FE9FC10-9D51-5C64-4E31-0273A786A096}"/>
              </a:ext>
            </a:extLst>
          </p:cNvPr>
          <p:cNvSpPr/>
          <p:nvPr/>
        </p:nvSpPr>
        <p:spPr>
          <a:xfrm rot="10800000" flipV="1">
            <a:off x="1512794" y="-4"/>
            <a:ext cx="7631204" cy="1008532"/>
          </a:xfrm>
          <a:prstGeom prst="rect">
            <a:avLst/>
          </a:prstGeom>
          <a:solidFill>
            <a:srgbClr val="182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C2E7"/>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8713FB1-A2FA-D25F-5F7B-F2ED4DB8BD17}"/>
              </a:ext>
            </a:extLst>
          </p:cNvPr>
          <p:cNvSpPr/>
          <p:nvPr/>
        </p:nvSpPr>
        <p:spPr>
          <a:xfrm>
            <a:off x="775194" y="1896035"/>
            <a:ext cx="2307925" cy="2218765"/>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latin typeface="Calibri" panose="020F0502020204030204" pitchFamily="34" charset="0"/>
              </a:rPr>
              <a:t>Graduate Certificate in HE Academic Practice</a:t>
            </a: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p:txBody>
      </p:sp>
      <p:sp>
        <p:nvSpPr>
          <p:cNvPr id="6" name="TextBox 5">
            <a:extLst>
              <a:ext uri="{FF2B5EF4-FFF2-40B4-BE49-F238E27FC236}">
                <a16:creationId xmlns:a16="http://schemas.microsoft.com/office/drawing/2014/main" id="{500DF2EF-8BD6-9629-01A3-1D5BF54FAD23}"/>
              </a:ext>
            </a:extLst>
          </p:cNvPr>
          <p:cNvSpPr txBox="1"/>
          <p:nvPr/>
        </p:nvSpPr>
        <p:spPr>
          <a:xfrm>
            <a:off x="7209055" y="577642"/>
            <a:ext cx="1934943" cy="430887"/>
          </a:xfrm>
          <a:prstGeom prst="rect">
            <a:avLst/>
          </a:prstGeom>
          <a:noFill/>
        </p:spPr>
        <p:txBody>
          <a:bodyPr wrap="square" rtlCol="0">
            <a:spAutoFit/>
          </a:bodyPr>
          <a:lstStyle/>
          <a:p>
            <a:pPr algn="r"/>
            <a:r>
              <a:rPr lang="en-US" sz="2200" b="1" dirty="0">
                <a:solidFill>
                  <a:schemeClr val="bg1"/>
                </a:solidFill>
                <a:latin typeface="Gotham Book"/>
              </a:rPr>
              <a:t>Courses</a:t>
            </a:r>
            <a:endParaRPr lang="en-AU" sz="2200" b="1" dirty="0">
              <a:solidFill>
                <a:schemeClr val="bg1"/>
              </a:solidFill>
              <a:latin typeface="Gotham Book"/>
            </a:endParaRPr>
          </a:p>
        </p:txBody>
      </p:sp>
      <p:sp>
        <p:nvSpPr>
          <p:cNvPr id="7" name="Rectangle 6">
            <a:extLst>
              <a:ext uri="{FF2B5EF4-FFF2-40B4-BE49-F238E27FC236}">
                <a16:creationId xmlns:a16="http://schemas.microsoft.com/office/drawing/2014/main" id="{83FB61DC-4754-C99F-7286-9508A73E6D13}"/>
              </a:ext>
            </a:extLst>
          </p:cNvPr>
          <p:cNvSpPr/>
          <p:nvPr/>
        </p:nvSpPr>
        <p:spPr>
          <a:xfrm>
            <a:off x="3578160" y="1251168"/>
            <a:ext cx="2307925" cy="510397"/>
          </a:xfrm>
          <a:prstGeom prst="rect">
            <a:avLst/>
          </a:prstGeom>
          <a:solidFill>
            <a:srgbClr val="192858"/>
          </a:solidFill>
          <a:ln w="57150">
            <a:solidFill>
              <a:srgbClr val="03B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eLearning</a:t>
            </a:r>
          </a:p>
        </p:txBody>
      </p:sp>
      <p:sp>
        <p:nvSpPr>
          <p:cNvPr id="8" name="Rectangle 7">
            <a:extLst>
              <a:ext uri="{FF2B5EF4-FFF2-40B4-BE49-F238E27FC236}">
                <a16:creationId xmlns:a16="http://schemas.microsoft.com/office/drawing/2014/main" id="{67F82E4F-B022-5431-38C6-ECAD88E53589}"/>
              </a:ext>
            </a:extLst>
          </p:cNvPr>
          <p:cNvSpPr/>
          <p:nvPr/>
        </p:nvSpPr>
        <p:spPr>
          <a:xfrm>
            <a:off x="3578160" y="1896035"/>
            <a:ext cx="2307925" cy="2218765"/>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latin typeface="Calibri" panose="020F0502020204030204" pitchFamily="34" charset="0"/>
              </a:rPr>
              <a:t>Graduate Certificate</a:t>
            </a: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r>
              <a:rPr lang="en-US" sz="1400" dirty="0">
                <a:solidFill>
                  <a:srgbClr val="000000"/>
                </a:solidFill>
                <a:latin typeface="Calibri" panose="020F0502020204030204" pitchFamily="34" charset="0"/>
              </a:rPr>
              <a:t>Graduate Diploma</a:t>
            </a: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r>
              <a:rPr lang="en-US" sz="1400" dirty="0">
                <a:solidFill>
                  <a:srgbClr val="000000"/>
                </a:solidFill>
                <a:latin typeface="Calibri" panose="020F0502020204030204" pitchFamily="34" charset="0"/>
              </a:rPr>
              <a:t>Master</a:t>
            </a:r>
          </a:p>
          <a:p>
            <a:endParaRPr lang="en-US" sz="1400" dirty="0">
              <a:solidFill>
                <a:srgbClr val="000000"/>
              </a:solidFill>
              <a:latin typeface="Calibri" panose="020F0502020204030204" pitchFamily="34" charset="0"/>
            </a:endParaRPr>
          </a:p>
        </p:txBody>
      </p:sp>
      <p:sp>
        <p:nvSpPr>
          <p:cNvPr id="9" name="Rectangle 8">
            <a:extLst>
              <a:ext uri="{FF2B5EF4-FFF2-40B4-BE49-F238E27FC236}">
                <a16:creationId xmlns:a16="http://schemas.microsoft.com/office/drawing/2014/main" id="{AB2402E4-84AC-D681-AF90-1F55C6336592}"/>
              </a:ext>
            </a:extLst>
          </p:cNvPr>
          <p:cNvSpPr/>
          <p:nvPr/>
        </p:nvSpPr>
        <p:spPr>
          <a:xfrm>
            <a:off x="6381126" y="1251168"/>
            <a:ext cx="2307925" cy="510397"/>
          </a:xfrm>
          <a:prstGeom prst="rect">
            <a:avLst/>
          </a:prstGeom>
          <a:solidFill>
            <a:srgbClr val="192858"/>
          </a:solidFill>
          <a:ln w="57150">
            <a:solidFill>
              <a:srgbClr val="03B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Research</a:t>
            </a:r>
          </a:p>
        </p:txBody>
      </p:sp>
      <p:sp>
        <p:nvSpPr>
          <p:cNvPr id="10" name="Rectangle 9">
            <a:extLst>
              <a:ext uri="{FF2B5EF4-FFF2-40B4-BE49-F238E27FC236}">
                <a16:creationId xmlns:a16="http://schemas.microsoft.com/office/drawing/2014/main" id="{6D69F63B-EB4C-E4E4-8F07-D0D40F3C59DB}"/>
              </a:ext>
            </a:extLst>
          </p:cNvPr>
          <p:cNvSpPr/>
          <p:nvPr/>
        </p:nvSpPr>
        <p:spPr>
          <a:xfrm>
            <a:off x="6381126" y="1896035"/>
            <a:ext cx="2307925" cy="2218765"/>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latin typeface="Calibri" panose="020F0502020204030204" pitchFamily="34" charset="0"/>
              </a:rPr>
              <a:t>Graduate Certificate in Research Methods</a:t>
            </a: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a:p>
            <a:r>
              <a:rPr lang="en-US" sz="1400" dirty="0">
                <a:solidFill>
                  <a:srgbClr val="000000"/>
                </a:solidFill>
                <a:latin typeface="Calibri" panose="020F0502020204030204" pitchFamily="34" charset="0"/>
              </a:rPr>
              <a:t>Master of Research</a:t>
            </a:r>
          </a:p>
          <a:p>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p:txBody>
      </p:sp>
      <p:pic>
        <p:nvPicPr>
          <p:cNvPr id="2" name="Picture 3" descr="C:\Users\a1ft\Desktop\Pack\heli-white.png">
            <a:extLst>
              <a:ext uri="{FF2B5EF4-FFF2-40B4-BE49-F238E27FC236}">
                <a16:creationId xmlns:a16="http://schemas.microsoft.com/office/drawing/2014/main" id="{03503B12-2071-4863-697A-9C56CA8E0668}"/>
              </a:ext>
            </a:extLst>
          </p:cNvPr>
          <p:cNvPicPr>
            <a:picLocks noChangeAspect="1" noChangeArrowheads="1"/>
          </p:cNvPicPr>
          <p:nvPr/>
        </p:nvPicPr>
        <p:blipFill>
          <a:blip r:embed="rId2" cstate="print"/>
          <a:srcRect/>
          <a:stretch>
            <a:fillRect/>
          </a:stretch>
        </p:blipFill>
        <p:spPr bwMode="auto">
          <a:xfrm>
            <a:off x="1613323" y="97719"/>
            <a:ext cx="1062641" cy="803334"/>
          </a:xfrm>
          <a:prstGeom prst="rect">
            <a:avLst/>
          </a:prstGeom>
          <a:noFill/>
        </p:spPr>
      </p:pic>
      <p:pic>
        <p:nvPicPr>
          <p:cNvPr id="11" name="Picture 10" descr="A picture containing text, night sky&#10;&#10;Description automatically generated">
            <a:extLst>
              <a:ext uri="{FF2B5EF4-FFF2-40B4-BE49-F238E27FC236}">
                <a16:creationId xmlns:a16="http://schemas.microsoft.com/office/drawing/2014/main" id="{0D6B5D79-C9E0-84FE-F969-7518393E7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905" y="2855965"/>
            <a:ext cx="450153" cy="450153"/>
          </a:xfrm>
          <a:prstGeom prst="rect">
            <a:avLst/>
          </a:prstGeom>
        </p:spPr>
      </p:pic>
      <p:sp>
        <p:nvSpPr>
          <p:cNvPr id="12" name="TextBox 11">
            <a:extLst>
              <a:ext uri="{FF2B5EF4-FFF2-40B4-BE49-F238E27FC236}">
                <a16:creationId xmlns:a16="http://schemas.microsoft.com/office/drawing/2014/main" id="{60DDFFC9-B138-2DA5-E6F9-2EDEABA48847}"/>
              </a:ext>
            </a:extLst>
          </p:cNvPr>
          <p:cNvSpPr txBox="1"/>
          <p:nvPr/>
        </p:nvSpPr>
        <p:spPr>
          <a:xfrm>
            <a:off x="1459005" y="2971853"/>
            <a:ext cx="1216959" cy="230832"/>
          </a:xfrm>
          <a:prstGeom prst="rect">
            <a:avLst/>
          </a:prstGeom>
          <a:noFill/>
        </p:spPr>
        <p:txBody>
          <a:bodyPr wrap="square" rtlCol="0">
            <a:spAutoFit/>
          </a:bodyPr>
          <a:lstStyle/>
          <a:p>
            <a:r>
              <a:rPr lang="en-AU" sz="900" dirty="0"/>
              <a:t>AUD 12,000 (2023)</a:t>
            </a:r>
          </a:p>
        </p:txBody>
      </p:sp>
      <p:pic>
        <p:nvPicPr>
          <p:cNvPr id="13" name="Picture 12" descr="A picture containing text, night sky&#10;&#10;Description automatically generated">
            <a:extLst>
              <a:ext uri="{FF2B5EF4-FFF2-40B4-BE49-F238E27FC236}">
                <a16:creationId xmlns:a16="http://schemas.microsoft.com/office/drawing/2014/main" id="{E1D5137E-F637-0BC2-B668-0F5137E49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293" y="2297867"/>
            <a:ext cx="450153" cy="450153"/>
          </a:xfrm>
          <a:prstGeom prst="rect">
            <a:avLst/>
          </a:prstGeom>
        </p:spPr>
      </p:pic>
      <p:sp>
        <p:nvSpPr>
          <p:cNvPr id="14" name="TextBox 13">
            <a:extLst>
              <a:ext uri="{FF2B5EF4-FFF2-40B4-BE49-F238E27FC236}">
                <a16:creationId xmlns:a16="http://schemas.microsoft.com/office/drawing/2014/main" id="{9FEF0A2B-6565-6A0B-F791-0C0CDFD1483B}"/>
              </a:ext>
            </a:extLst>
          </p:cNvPr>
          <p:cNvSpPr txBox="1"/>
          <p:nvPr/>
        </p:nvSpPr>
        <p:spPr>
          <a:xfrm>
            <a:off x="4408393" y="2413755"/>
            <a:ext cx="1216959" cy="230832"/>
          </a:xfrm>
          <a:prstGeom prst="rect">
            <a:avLst/>
          </a:prstGeom>
          <a:noFill/>
        </p:spPr>
        <p:txBody>
          <a:bodyPr wrap="square" rtlCol="0">
            <a:spAutoFit/>
          </a:bodyPr>
          <a:lstStyle/>
          <a:p>
            <a:r>
              <a:rPr lang="en-AU" sz="900" dirty="0"/>
              <a:t>AUD 12,000 (2023)</a:t>
            </a:r>
          </a:p>
        </p:txBody>
      </p:sp>
      <p:pic>
        <p:nvPicPr>
          <p:cNvPr id="15" name="Picture 14" descr="A picture containing text, night sky&#10;&#10;Description automatically generated">
            <a:extLst>
              <a:ext uri="{FF2B5EF4-FFF2-40B4-BE49-F238E27FC236}">
                <a16:creationId xmlns:a16="http://schemas.microsoft.com/office/drawing/2014/main" id="{A92A54F6-1C5B-BBD4-1FF2-633AA2321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293" y="2959398"/>
            <a:ext cx="450153" cy="450153"/>
          </a:xfrm>
          <a:prstGeom prst="rect">
            <a:avLst/>
          </a:prstGeom>
        </p:spPr>
      </p:pic>
      <p:sp>
        <p:nvSpPr>
          <p:cNvPr id="16" name="TextBox 15">
            <a:extLst>
              <a:ext uri="{FF2B5EF4-FFF2-40B4-BE49-F238E27FC236}">
                <a16:creationId xmlns:a16="http://schemas.microsoft.com/office/drawing/2014/main" id="{F7A83369-41CF-C9E1-41DB-5FEBFA91F498}"/>
              </a:ext>
            </a:extLst>
          </p:cNvPr>
          <p:cNvSpPr txBox="1"/>
          <p:nvPr/>
        </p:nvSpPr>
        <p:spPr>
          <a:xfrm>
            <a:off x="4408393" y="3075286"/>
            <a:ext cx="1216959" cy="230832"/>
          </a:xfrm>
          <a:prstGeom prst="rect">
            <a:avLst/>
          </a:prstGeom>
          <a:noFill/>
        </p:spPr>
        <p:txBody>
          <a:bodyPr wrap="square" rtlCol="0">
            <a:spAutoFit/>
          </a:bodyPr>
          <a:lstStyle/>
          <a:p>
            <a:r>
              <a:rPr lang="en-AU" sz="900" dirty="0"/>
              <a:t>AUD 24,000 (2023)</a:t>
            </a:r>
          </a:p>
        </p:txBody>
      </p:sp>
      <p:pic>
        <p:nvPicPr>
          <p:cNvPr id="17" name="Picture 16" descr="A picture containing text, night sky&#10;&#10;Description automatically generated">
            <a:extLst>
              <a:ext uri="{FF2B5EF4-FFF2-40B4-BE49-F238E27FC236}">
                <a16:creationId xmlns:a16="http://schemas.microsoft.com/office/drawing/2014/main" id="{F4DB9ADC-1D39-787A-31AA-EAD8A8E0E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293" y="3608946"/>
            <a:ext cx="450153" cy="450153"/>
          </a:xfrm>
          <a:prstGeom prst="rect">
            <a:avLst/>
          </a:prstGeom>
        </p:spPr>
      </p:pic>
      <p:sp>
        <p:nvSpPr>
          <p:cNvPr id="18" name="TextBox 17">
            <a:extLst>
              <a:ext uri="{FF2B5EF4-FFF2-40B4-BE49-F238E27FC236}">
                <a16:creationId xmlns:a16="http://schemas.microsoft.com/office/drawing/2014/main" id="{64FBC98A-8C77-2F73-D5D3-342F8194F636}"/>
              </a:ext>
            </a:extLst>
          </p:cNvPr>
          <p:cNvSpPr txBox="1"/>
          <p:nvPr/>
        </p:nvSpPr>
        <p:spPr>
          <a:xfrm>
            <a:off x="4408393" y="3724834"/>
            <a:ext cx="1216959" cy="230832"/>
          </a:xfrm>
          <a:prstGeom prst="rect">
            <a:avLst/>
          </a:prstGeom>
          <a:noFill/>
        </p:spPr>
        <p:txBody>
          <a:bodyPr wrap="square" rtlCol="0">
            <a:spAutoFit/>
          </a:bodyPr>
          <a:lstStyle/>
          <a:p>
            <a:r>
              <a:rPr lang="en-AU" sz="900" dirty="0"/>
              <a:t>AUD 36,000 (2023)</a:t>
            </a:r>
          </a:p>
        </p:txBody>
      </p:sp>
      <p:pic>
        <p:nvPicPr>
          <p:cNvPr id="19" name="Picture 18" descr="A picture containing text, night sky&#10;&#10;Description automatically generated">
            <a:extLst>
              <a:ext uri="{FF2B5EF4-FFF2-40B4-BE49-F238E27FC236}">
                <a16:creationId xmlns:a16="http://schemas.microsoft.com/office/drawing/2014/main" id="{24BD553C-8D9A-7003-D0EA-3784EE0B9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747" y="3472435"/>
            <a:ext cx="450153" cy="450153"/>
          </a:xfrm>
          <a:prstGeom prst="rect">
            <a:avLst/>
          </a:prstGeom>
        </p:spPr>
      </p:pic>
      <p:sp>
        <p:nvSpPr>
          <p:cNvPr id="20" name="TextBox 19">
            <a:extLst>
              <a:ext uri="{FF2B5EF4-FFF2-40B4-BE49-F238E27FC236}">
                <a16:creationId xmlns:a16="http://schemas.microsoft.com/office/drawing/2014/main" id="{A5375A7A-A929-1882-8202-3541E693DA8D}"/>
              </a:ext>
            </a:extLst>
          </p:cNvPr>
          <p:cNvSpPr txBox="1"/>
          <p:nvPr/>
        </p:nvSpPr>
        <p:spPr>
          <a:xfrm>
            <a:off x="7151847" y="3588323"/>
            <a:ext cx="1216959" cy="230832"/>
          </a:xfrm>
          <a:prstGeom prst="rect">
            <a:avLst/>
          </a:prstGeom>
          <a:noFill/>
        </p:spPr>
        <p:txBody>
          <a:bodyPr wrap="square" rtlCol="0">
            <a:spAutoFit/>
          </a:bodyPr>
          <a:lstStyle/>
          <a:p>
            <a:r>
              <a:rPr lang="en-AU" sz="900" dirty="0"/>
              <a:t>AUD 36,000 (2023)</a:t>
            </a:r>
          </a:p>
        </p:txBody>
      </p:sp>
      <p:pic>
        <p:nvPicPr>
          <p:cNvPr id="21" name="Picture 20" descr="A picture containing text, night sky&#10;&#10;Description automatically generated">
            <a:extLst>
              <a:ext uri="{FF2B5EF4-FFF2-40B4-BE49-F238E27FC236}">
                <a16:creationId xmlns:a16="http://schemas.microsoft.com/office/drawing/2014/main" id="{1C567D1F-F56B-ECCC-FFD6-D50FCC1CD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747" y="2581824"/>
            <a:ext cx="450153" cy="450153"/>
          </a:xfrm>
          <a:prstGeom prst="rect">
            <a:avLst/>
          </a:prstGeom>
        </p:spPr>
      </p:pic>
      <p:sp>
        <p:nvSpPr>
          <p:cNvPr id="22" name="TextBox 21">
            <a:extLst>
              <a:ext uri="{FF2B5EF4-FFF2-40B4-BE49-F238E27FC236}">
                <a16:creationId xmlns:a16="http://schemas.microsoft.com/office/drawing/2014/main" id="{5A097EE9-03E4-73D7-2BBE-6E5418391772}"/>
              </a:ext>
            </a:extLst>
          </p:cNvPr>
          <p:cNvSpPr txBox="1"/>
          <p:nvPr/>
        </p:nvSpPr>
        <p:spPr>
          <a:xfrm>
            <a:off x="7151847" y="2697712"/>
            <a:ext cx="1216959" cy="230832"/>
          </a:xfrm>
          <a:prstGeom prst="rect">
            <a:avLst/>
          </a:prstGeom>
          <a:noFill/>
        </p:spPr>
        <p:txBody>
          <a:bodyPr wrap="square" rtlCol="0">
            <a:spAutoFit/>
          </a:bodyPr>
          <a:lstStyle/>
          <a:p>
            <a:r>
              <a:rPr lang="en-AU" sz="900" dirty="0"/>
              <a:t>AUD 12,000 (2023)</a:t>
            </a:r>
          </a:p>
        </p:txBody>
      </p:sp>
    </p:spTree>
    <p:extLst>
      <p:ext uri="{BB962C8B-B14F-4D97-AF65-F5344CB8AC3E}">
        <p14:creationId xmlns:p14="http://schemas.microsoft.com/office/powerpoint/2010/main" val="1153957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E9FC10-9D51-5C64-4E31-0273A786A096}"/>
              </a:ext>
            </a:extLst>
          </p:cNvPr>
          <p:cNvSpPr/>
          <p:nvPr/>
        </p:nvSpPr>
        <p:spPr>
          <a:xfrm rot="10800000" flipV="1">
            <a:off x="1512794" y="-4"/>
            <a:ext cx="7631204" cy="1008532"/>
          </a:xfrm>
          <a:prstGeom prst="rect">
            <a:avLst/>
          </a:prstGeom>
          <a:solidFill>
            <a:srgbClr val="182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C2E7"/>
              </a:solidFill>
              <a:effectLst/>
              <a:uLnTx/>
              <a:uFillTx/>
              <a:latin typeface="Calibri"/>
              <a:ea typeface="+mn-ea"/>
              <a:cs typeface="+mn-cs"/>
            </a:endParaRPr>
          </a:p>
        </p:txBody>
      </p:sp>
      <p:pic>
        <p:nvPicPr>
          <p:cNvPr id="2" name="Picture 3" descr="C:\Users\a1ft\Desktop\Pack\heli-white.png">
            <a:extLst>
              <a:ext uri="{FF2B5EF4-FFF2-40B4-BE49-F238E27FC236}">
                <a16:creationId xmlns:a16="http://schemas.microsoft.com/office/drawing/2014/main" id="{03503B12-2071-4863-697A-9C56CA8E0668}"/>
              </a:ext>
            </a:extLst>
          </p:cNvPr>
          <p:cNvPicPr>
            <a:picLocks noChangeAspect="1" noChangeArrowheads="1"/>
          </p:cNvPicPr>
          <p:nvPr/>
        </p:nvPicPr>
        <p:blipFill>
          <a:blip r:embed="rId2" cstate="print"/>
          <a:srcRect/>
          <a:stretch>
            <a:fillRect/>
          </a:stretch>
        </p:blipFill>
        <p:spPr bwMode="auto">
          <a:xfrm>
            <a:off x="7832584" y="102595"/>
            <a:ext cx="1062641" cy="803334"/>
          </a:xfrm>
          <a:prstGeom prst="rect">
            <a:avLst/>
          </a:prstGeom>
          <a:noFill/>
        </p:spPr>
      </p:pic>
      <p:sp>
        <p:nvSpPr>
          <p:cNvPr id="12" name="Rectangle 11">
            <a:extLst>
              <a:ext uri="{FF2B5EF4-FFF2-40B4-BE49-F238E27FC236}">
                <a16:creationId xmlns:a16="http://schemas.microsoft.com/office/drawing/2014/main" id="{2A3746AD-F951-CE18-B431-A978693D22A6}"/>
              </a:ext>
            </a:extLst>
          </p:cNvPr>
          <p:cNvSpPr/>
          <p:nvPr/>
        </p:nvSpPr>
        <p:spPr>
          <a:xfrm>
            <a:off x="852142" y="1189003"/>
            <a:ext cx="2307925" cy="510397"/>
          </a:xfrm>
          <a:prstGeom prst="rect">
            <a:avLst/>
          </a:prstGeom>
          <a:solidFill>
            <a:srgbClr val="192858"/>
          </a:solidFill>
          <a:ln w="57150">
            <a:solidFill>
              <a:srgbClr val="03B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2023 Intake Dates</a:t>
            </a:r>
          </a:p>
        </p:txBody>
      </p:sp>
      <p:sp>
        <p:nvSpPr>
          <p:cNvPr id="13" name="Rectangle 12">
            <a:extLst>
              <a:ext uri="{FF2B5EF4-FFF2-40B4-BE49-F238E27FC236}">
                <a16:creationId xmlns:a16="http://schemas.microsoft.com/office/drawing/2014/main" id="{97D56D7D-CC2C-A885-641A-85A057DCD401}"/>
              </a:ext>
            </a:extLst>
          </p:cNvPr>
          <p:cNvSpPr/>
          <p:nvPr/>
        </p:nvSpPr>
        <p:spPr>
          <a:xfrm>
            <a:off x="852141" y="1822071"/>
            <a:ext cx="2307925" cy="510397"/>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latin typeface="Calibri" panose="020F0502020204030204" pitchFamily="34" charset="0"/>
              </a:rPr>
              <a:t>T1: 30 January 2023</a:t>
            </a:r>
          </a:p>
        </p:txBody>
      </p:sp>
      <p:sp>
        <p:nvSpPr>
          <p:cNvPr id="16" name="Rectangle 15">
            <a:extLst>
              <a:ext uri="{FF2B5EF4-FFF2-40B4-BE49-F238E27FC236}">
                <a16:creationId xmlns:a16="http://schemas.microsoft.com/office/drawing/2014/main" id="{4831DE07-9327-6C84-DB4E-6A408DCF17E2}"/>
              </a:ext>
            </a:extLst>
          </p:cNvPr>
          <p:cNvSpPr/>
          <p:nvPr/>
        </p:nvSpPr>
        <p:spPr>
          <a:xfrm>
            <a:off x="3513783" y="1160101"/>
            <a:ext cx="4969565" cy="510397"/>
          </a:xfrm>
          <a:prstGeom prst="rect">
            <a:avLst/>
          </a:prstGeom>
          <a:solidFill>
            <a:srgbClr val="192858"/>
          </a:solidFill>
          <a:ln w="57150">
            <a:solidFill>
              <a:srgbClr val="03B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Entry Requirement</a:t>
            </a:r>
          </a:p>
        </p:txBody>
      </p:sp>
      <p:sp>
        <p:nvSpPr>
          <p:cNvPr id="17" name="Rectangle 16">
            <a:extLst>
              <a:ext uri="{FF2B5EF4-FFF2-40B4-BE49-F238E27FC236}">
                <a16:creationId xmlns:a16="http://schemas.microsoft.com/office/drawing/2014/main" id="{AE175B82-BAEF-97CA-993E-A4B3C2A5A520}"/>
              </a:ext>
            </a:extLst>
          </p:cNvPr>
          <p:cNvSpPr/>
          <p:nvPr/>
        </p:nvSpPr>
        <p:spPr>
          <a:xfrm>
            <a:off x="852140" y="2455139"/>
            <a:ext cx="2307925" cy="510397"/>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latin typeface="Calibri" panose="020F0502020204030204" pitchFamily="34" charset="0"/>
              </a:rPr>
              <a:t>T2: 24 April 2023</a:t>
            </a:r>
          </a:p>
        </p:txBody>
      </p:sp>
      <p:sp>
        <p:nvSpPr>
          <p:cNvPr id="18" name="Rectangle 17">
            <a:extLst>
              <a:ext uri="{FF2B5EF4-FFF2-40B4-BE49-F238E27FC236}">
                <a16:creationId xmlns:a16="http://schemas.microsoft.com/office/drawing/2014/main" id="{817027C8-B779-7577-3401-2E131963099C}"/>
              </a:ext>
            </a:extLst>
          </p:cNvPr>
          <p:cNvSpPr/>
          <p:nvPr/>
        </p:nvSpPr>
        <p:spPr>
          <a:xfrm>
            <a:off x="852139" y="3082733"/>
            <a:ext cx="2307925" cy="510397"/>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latin typeface="Calibri" panose="020F0502020204030204" pitchFamily="34" charset="0"/>
              </a:rPr>
              <a:t>T3: 17 July 2023</a:t>
            </a:r>
          </a:p>
        </p:txBody>
      </p:sp>
      <p:sp>
        <p:nvSpPr>
          <p:cNvPr id="19" name="Rectangle 18">
            <a:extLst>
              <a:ext uri="{FF2B5EF4-FFF2-40B4-BE49-F238E27FC236}">
                <a16:creationId xmlns:a16="http://schemas.microsoft.com/office/drawing/2014/main" id="{024F2940-935A-AE35-3067-22F53042DC97}"/>
              </a:ext>
            </a:extLst>
          </p:cNvPr>
          <p:cNvSpPr/>
          <p:nvPr/>
        </p:nvSpPr>
        <p:spPr>
          <a:xfrm>
            <a:off x="852138" y="3710327"/>
            <a:ext cx="2307925" cy="510397"/>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latin typeface="Calibri" panose="020F0502020204030204" pitchFamily="34" charset="0"/>
              </a:rPr>
              <a:t>T4: 9 October 2023</a:t>
            </a:r>
          </a:p>
        </p:txBody>
      </p:sp>
      <p:sp>
        <p:nvSpPr>
          <p:cNvPr id="22" name="Rectangle 21">
            <a:extLst>
              <a:ext uri="{FF2B5EF4-FFF2-40B4-BE49-F238E27FC236}">
                <a16:creationId xmlns:a16="http://schemas.microsoft.com/office/drawing/2014/main" id="{6C9AA246-CB3E-7185-F903-7D66983C05BA}"/>
              </a:ext>
            </a:extLst>
          </p:cNvPr>
          <p:cNvSpPr/>
          <p:nvPr/>
        </p:nvSpPr>
        <p:spPr>
          <a:xfrm>
            <a:off x="3513783" y="1822070"/>
            <a:ext cx="2307925" cy="2669823"/>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u="sng" dirty="0">
                <a:solidFill>
                  <a:srgbClr val="000000"/>
                </a:solidFill>
                <a:latin typeface="Calibri" panose="020F0502020204030204" pitchFamily="34" charset="0"/>
              </a:rPr>
              <a:t>Higher Degree by Research</a:t>
            </a:r>
          </a:p>
          <a:p>
            <a:endParaRPr lang="en-US" sz="1400" b="1" u="sng" dirty="0">
              <a:solidFill>
                <a:srgbClr val="000000"/>
              </a:solidFill>
              <a:latin typeface="Calibri" panose="020F0502020204030204" pitchFamily="34" charset="0"/>
            </a:endParaRPr>
          </a:p>
          <a:p>
            <a:r>
              <a:rPr lang="en-US" sz="1400" b="1" dirty="0">
                <a:solidFill>
                  <a:srgbClr val="000000"/>
                </a:solidFill>
                <a:latin typeface="Calibri" panose="020F0502020204030204" pitchFamily="34" charset="0"/>
              </a:rPr>
              <a:t>Academic</a:t>
            </a:r>
          </a:p>
          <a:p>
            <a:pPr marL="285750" indent="-285750">
              <a:buFont typeface="Arial" panose="020B0604020202020204" pitchFamily="34" charset="0"/>
              <a:buChar char="•"/>
            </a:pPr>
            <a:r>
              <a:rPr lang="en-US" sz="1400" dirty="0" err="1">
                <a:solidFill>
                  <a:srgbClr val="000000"/>
                </a:solidFill>
                <a:latin typeface="Calibri" panose="020F0502020204030204" pitchFamily="34" charset="0"/>
              </a:rPr>
              <a:t>Recognised</a:t>
            </a:r>
            <a:r>
              <a:rPr lang="en-US" sz="1400" dirty="0">
                <a:solidFill>
                  <a:srgbClr val="000000"/>
                </a:solidFill>
                <a:latin typeface="Calibri" panose="020F0502020204030204" pitchFamily="34" charset="0"/>
              </a:rPr>
              <a:t> Bachelor degree (AQF 7) or equivalent, </a:t>
            </a:r>
            <a:r>
              <a:rPr lang="en-US" sz="1400" b="1" dirty="0">
                <a:solidFill>
                  <a:srgbClr val="000000"/>
                </a:solidFill>
                <a:latin typeface="Calibri" panose="020F0502020204030204" pitchFamily="34" charset="0"/>
              </a:rPr>
              <a:t>GPA – credit average (&gt;65%)</a:t>
            </a:r>
          </a:p>
          <a:p>
            <a:pPr marL="285750" indent="-285750">
              <a:buFont typeface="Arial" panose="020B0604020202020204" pitchFamily="34" charset="0"/>
              <a:buChar char="•"/>
            </a:pPr>
            <a:endParaRPr lang="en-US" sz="1400" b="1" dirty="0">
              <a:solidFill>
                <a:srgbClr val="000000"/>
              </a:solidFill>
              <a:latin typeface="Calibri" panose="020F0502020204030204" pitchFamily="34" charset="0"/>
            </a:endParaRPr>
          </a:p>
          <a:p>
            <a:r>
              <a:rPr lang="en-US" sz="1400" b="1" dirty="0">
                <a:solidFill>
                  <a:srgbClr val="000000"/>
                </a:solidFill>
                <a:latin typeface="Calibri" panose="020F0502020204030204" pitchFamily="34" charset="0"/>
              </a:rPr>
              <a:t>English language</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Academic IELTS 6.5 no band below 6.0, or equivalent</a:t>
            </a:r>
          </a:p>
        </p:txBody>
      </p:sp>
      <p:sp>
        <p:nvSpPr>
          <p:cNvPr id="23" name="Rectangle 22">
            <a:extLst>
              <a:ext uri="{FF2B5EF4-FFF2-40B4-BE49-F238E27FC236}">
                <a16:creationId xmlns:a16="http://schemas.microsoft.com/office/drawing/2014/main" id="{9F7C9338-07C2-6197-562D-834C5223EA63}"/>
              </a:ext>
            </a:extLst>
          </p:cNvPr>
          <p:cNvSpPr/>
          <p:nvPr/>
        </p:nvSpPr>
        <p:spPr>
          <a:xfrm>
            <a:off x="6175425" y="1822070"/>
            <a:ext cx="2307925" cy="2669822"/>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u="sng" dirty="0">
                <a:solidFill>
                  <a:srgbClr val="000000"/>
                </a:solidFill>
                <a:latin typeface="Calibri" panose="020F0502020204030204" pitchFamily="34" charset="0"/>
              </a:rPr>
              <a:t>Other HELI courses</a:t>
            </a:r>
            <a:endParaRPr lang="en-US" sz="1400" dirty="0">
              <a:solidFill>
                <a:srgbClr val="000000"/>
              </a:solidFill>
              <a:latin typeface="Calibri" panose="020F0502020204030204" pitchFamily="34" charset="0"/>
            </a:endParaRPr>
          </a:p>
          <a:p>
            <a:r>
              <a:rPr lang="en-US" sz="1000" b="1" dirty="0">
                <a:solidFill>
                  <a:srgbClr val="000000"/>
                </a:solidFill>
                <a:latin typeface="Calibri" panose="020F0502020204030204" pitchFamily="34" charset="0"/>
              </a:rPr>
              <a:t>(HE Academic Practice and eLearning)</a:t>
            </a:r>
          </a:p>
          <a:p>
            <a:endParaRPr lang="en-US" sz="1400" dirty="0">
              <a:solidFill>
                <a:srgbClr val="000000"/>
              </a:solidFill>
              <a:latin typeface="Calibri" panose="020F0502020204030204" pitchFamily="34" charset="0"/>
            </a:endParaRPr>
          </a:p>
          <a:p>
            <a:r>
              <a:rPr lang="en-US" sz="1400" b="1" dirty="0">
                <a:solidFill>
                  <a:srgbClr val="000000"/>
                </a:solidFill>
                <a:latin typeface="Calibri" panose="020F0502020204030204" pitchFamily="34" charset="0"/>
              </a:rPr>
              <a:t>Academic</a:t>
            </a:r>
          </a:p>
          <a:p>
            <a:pPr marL="285750" indent="-285750">
              <a:buFont typeface="Arial" panose="020B0604020202020204" pitchFamily="34" charset="0"/>
              <a:buChar char="•"/>
            </a:pPr>
            <a:r>
              <a:rPr lang="en-US" sz="1400" dirty="0" err="1">
                <a:solidFill>
                  <a:srgbClr val="000000"/>
                </a:solidFill>
                <a:latin typeface="Calibri" panose="020F0502020204030204" pitchFamily="34" charset="0"/>
              </a:rPr>
              <a:t>Recognised</a:t>
            </a:r>
            <a:r>
              <a:rPr lang="en-US" sz="1400" dirty="0">
                <a:solidFill>
                  <a:srgbClr val="000000"/>
                </a:solidFill>
                <a:latin typeface="Calibri" panose="020F0502020204030204" pitchFamily="34" charset="0"/>
              </a:rPr>
              <a:t> Bachelor degree (AQF 7) or equivalent</a:t>
            </a:r>
          </a:p>
          <a:p>
            <a:endParaRPr lang="en-US" sz="1400" b="1" dirty="0">
              <a:solidFill>
                <a:srgbClr val="000000"/>
              </a:solidFill>
              <a:latin typeface="Calibri" panose="020F0502020204030204" pitchFamily="34" charset="0"/>
            </a:endParaRPr>
          </a:p>
          <a:p>
            <a:r>
              <a:rPr lang="en-US" sz="1400" b="1" dirty="0">
                <a:solidFill>
                  <a:srgbClr val="000000"/>
                </a:solidFill>
                <a:latin typeface="Calibri" panose="020F0502020204030204" pitchFamily="34" charset="0"/>
              </a:rPr>
              <a:t>English language</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Academic IELTS 6.5 no band below 6.0, or equivalent</a:t>
            </a:r>
          </a:p>
        </p:txBody>
      </p:sp>
    </p:spTree>
    <p:extLst>
      <p:ext uri="{BB962C8B-B14F-4D97-AF65-F5344CB8AC3E}">
        <p14:creationId xmlns:p14="http://schemas.microsoft.com/office/powerpoint/2010/main" val="3432434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E9FC10-9D51-5C64-4E31-0273A786A096}"/>
              </a:ext>
            </a:extLst>
          </p:cNvPr>
          <p:cNvSpPr/>
          <p:nvPr/>
        </p:nvSpPr>
        <p:spPr>
          <a:xfrm rot="10800000" flipV="1">
            <a:off x="1512794" y="-4"/>
            <a:ext cx="7631204" cy="1008532"/>
          </a:xfrm>
          <a:prstGeom prst="rect">
            <a:avLst/>
          </a:prstGeom>
          <a:solidFill>
            <a:srgbClr val="182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C2E7"/>
              </a:solidFill>
              <a:effectLst/>
              <a:uLnTx/>
              <a:uFillTx/>
              <a:latin typeface="Calibri"/>
              <a:ea typeface="+mn-ea"/>
              <a:cs typeface="+mn-cs"/>
            </a:endParaRPr>
          </a:p>
        </p:txBody>
      </p:sp>
      <p:sp>
        <p:nvSpPr>
          <p:cNvPr id="6" name="TextBox 5">
            <a:extLst>
              <a:ext uri="{FF2B5EF4-FFF2-40B4-BE49-F238E27FC236}">
                <a16:creationId xmlns:a16="http://schemas.microsoft.com/office/drawing/2014/main" id="{500DF2EF-8BD6-9629-01A3-1D5BF54FAD23}"/>
              </a:ext>
            </a:extLst>
          </p:cNvPr>
          <p:cNvSpPr txBox="1"/>
          <p:nvPr/>
        </p:nvSpPr>
        <p:spPr>
          <a:xfrm>
            <a:off x="2823883" y="577642"/>
            <a:ext cx="6320116" cy="430887"/>
          </a:xfrm>
          <a:prstGeom prst="rect">
            <a:avLst/>
          </a:prstGeom>
          <a:noFill/>
        </p:spPr>
        <p:txBody>
          <a:bodyPr wrap="square" rtlCol="0">
            <a:spAutoFit/>
          </a:bodyPr>
          <a:lstStyle/>
          <a:p>
            <a:pPr algn="r"/>
            <a:r>
              <a:rPr lang="en-US" sz="2200" b="1" dirty="0">
                <a:solidFill>
                  <a:schemeClr val="bg1"/>
                </a:solidFill>
                <a:latin typeface="Gotham Book"/>
              </a:rPr>
              <a:t>2023 Diversity Scholarship</a:t>
            </a:r>
            <a:endParaRPr lang="en-AU" sz="2200" b="1" dirty="0">
              <a:solidFill>
                <a:schemeClr val="bg1"/>
              </a:solidFill>
              <a:latin typeface="Gotham Book"/>
            </a:endParaRPr>
          </a:p>
        </p:txBody>
      </p:sp>
      <p:pic>
        <p:nvPicPr>
          <p:cNvPr id="2" name="Picture 3" descr="C:\Users\a1ft\Desktop\Pack\heli-white.png">
            <a:extLst>
              <a:ext uri="{FF2B5EF4-FFF2-40B4-BE49-F238E27FC236}">
                <a16:creationId xmlns:a16="http://schemas.microsoft.com/office/drawing/2014/main" id="{03503B12-2071-4863-697A-9C56CA8E0668}"/>
              </a:ext>
            </a:extLst>
          </p:cNvPr>
          <p:cNvPicPr>
            <a:picLocks noChangeAspect="1" noChangeArrowheads="1"/>
          </p:cNvPicPr>
          <p:nvPr/>
        </p:nvPicPr>
        <p:blipFill>
          <a:blip r:embed="rId2" cstate="print"/>
          <a:srcRect/>
          <a:stretch>
            <a:fillRect/>
          </a:stretch>
        </p:blipFill>
        <p:spPr bwMode="auto">
          <a:xfrm>
            <a:off x="1613323" y="97719"/>
            <a:ext cx="1062641" cy="803334"/>
          </a:xfrm>
          <a:prstGeom prst="rect">
            <a:avLst/>
          </a:prstGeom>
          <a:noFill/>
        </p:spPr>
      </p:pic>
      <p:pic>
        <p:nvPicPr>
          <p:cNvPr id="14" name="Picture 13">
            <a:extLst>
              <a:ext uri="{FF2B5EF4-FFF2-40B4-BE49-F238E27FC236}">
                <a16:creationId xmlns:a16="http://schemas.microsoft.com/office/drawing/2014/main" id="{B04C90CF-ABDA-8600-F276-EF488CA777F8}"/>
              </a:ext>
            </a:extLst>
          </p:cNvPr>
          <p:cNvPicPr>
            <a:picLocks noChangeAspect="1"/>
          </p:cNvPicPr>
          <p:nvPr/>
        </p:nvPicPr>
        <p:blipFill>
          <a:blip r:embed="rId3"/>
          <a:stretch>
            <a:fillRect/>
          </a:stretch>
        </p:blipFill>
        <p:spPr>
          <a:xfrm>
            <a:off x="3125040" y="1308564"/>
            <a:ext cx="5823978" cy="2747764"/>
          </a:xfrm>
          <a:prstGeom prst="rect">
            <a:avLst/>
          </a:prstGeom>
        </p:spPr>
      </p:pic>
      <p:pic>
        <p:nvPicPr>
          <p:cNvPr id="12" name="Picture 11">
            <a:extLst>
              <a:ext uri="{FF2B5EF4-FFF2-40B4-BE49-F238E27FC236}">
                <a16:creationId xmlns:a16="http://schemas.microsoft.com/office/drawing/2014/main" id="{7F97A205-A615-2FB2-213D-6368A7BB2005}"/>
              </a:ext>
            </a:extLst>
          </p:cNvPr>
          <p:cNvPicPr>
            <a:picLocks noChangeAspect="1"/>
          </p:cNvPicPr>
          <p:nvPr/>
        </p:nvPicPr>
        <p:blipFill rotWithShape="1">
          <a:blip r:embed="rId4"/>
          <a:srcRect/>
          <a:stretch/>
        </p:blipFill>
        <p:spPr>
          <a:xfrm>
            <a:off x="279805" y="1325568"/>
            <a:ext cx="2865407" cy="2731242"/>
          </a:xfrm>
          <a:prstGeom prst="rect">
            <a:avLst/>
          </a:prstGeom>
        </p:spPr>
      </p:pic>
    </p:spTree>
    <p:extLst>
      <p:ext uri="{BB962C8B-B14F-4D97-AF65-F5344CB8AC3E}">
        <p14:creationId xmlns:p14="http://schemas.microsoft.com/office/powerpoint/2010/main" val="3440273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99011F-41EC-EFD9-4892-035EEAAEA57E}"/>
              </a:ext>
            </a:extLst>
          </p:cNvPr>
          <p:cNvSpPr txBox="1"/>
          <p:nvPr/>
        </p:nvSpPr>
        <p:spPr>
          <a:xfrm>
            <a:off x="262581" y="756611"/>
            <a:ext cx="1513907" cy="369332"/>
          </a:xfrm>
          <a:prstGeom prst="rect">
            <a:avLst/>
          </a:prstGeom>
          <a:noFill/>
        </p:spPr>
        <p:txBody>
          <a:bodyPr wrap="square" rtlCol="0">
            <a:spAutoFit/>
          </a:bodyPr>
          <a:lstStyle/>
          <a:p>
            <a:r>
              <a:rPr lang="en-US" b="1" dirty="0">
                <a:solidFill>
                  <a:srgbClr val="182654"/>
                </a:solidFill>
                <a:latin typeface="Gotham Book"/>
              </a:rPr>
              <a:t>ECA Group</a:t>
            </a:r>
            <a:endParaRPr lang="en-AU" b="1" dirty="0">
              <a:solidFill>
                <a:srgbClr val="182654"/>
              </a:solidFill>
              <a:latin typeface="Gotham Book"/>
            </a:endParaRPr>
          </a:p>
        </p:txBody>
      </p:sp>
      <p:pic>
        <p:nvPicPr>
          <p:cNvPr id="4" name="Picture 3">
            <a:extLst>
              <a:ext uri="{FF2B5EF4-FFF2-40B4-BE49-F238E27FC236}">
                <a16:creationId xmlns:a16="http://schemas.microsoft.com/office/drawing/2014/main" id="{743D8018-39B0-C0C7-3730-99AA7147042A}"/>
              </a:ext>
            </a:extLst>
          </p:cNvPr>
          <p:cNvPicPr>
            <a:picLocks noChangeAspect="1"/>
          </p:cNvPicPr>
          <p:nvPr/>
        </p:nvPicPr>
        <p:blipFill>
          <a:blip r:embed="rId2"/>
          <a:stretch>
            <a:fillRect/>
          </a:stretch>
        </p:blipFill>
        <p:spPr>
          <a:xfrm>
            <a:off x="1584676" y="1529951"/>
            <a:ext cx="5876635" cy="616071"/>
          </a:xfrm>
          <a:prstGeom prst="rect">
            <a:avLst/>
          </a:prstGeom>
        </p:spPr>
      </p:pic>
      <p:pic>
        <p:nvPicPr>
          <p:cNvPr id="5" name="Picture 4">
            <a:extLst>
              <a:ext uri="{FF2B5EF4-FFF2-40B4-BE49-F238E27FC236}">
                <a16:creationId xmlns:a16="http://schemas.microsoft.com/office/drawing/2014/main" id="{35FB23FD-6155-B563-0188-8FD0BD2F26D5}"/>
              </a:ext>
            </a:extLst>
          </p:cNvPr>
          <p:cNvPicPr>
            <a:picLocks noChangeAspect="1"/>
          </p:cNvPicPr>
          <p:nvPr/>
        </p:nvPicPr>
        <p:blipFill>
          <a:blip r:embed="rId3"/>
          <a:stretch>
            <a:fillRect/>
          </a:stretch>
        </p:blipFill>
        <p:spPr>
          <a:xfrm>
            <a:off x="1584678" y="2163952"/>
            <a:ext cx="5876634" cy="625078"/>
          </a:xfrm>
          <a:prstGeom prst="rect">
            <a:avLst/>
          </a:prstGeom>
        </p:spPr>
      </p:pic>
      <p:pic>
        <p:nvPicPr>
          <p:cNvPr id="6" name="Picture 5">
            <a:extLst>
              <a:ext uri="{FF2B5EF4-FFF2-40B4-BE49-F238E27FC236}">
                <a16:creationId xmlns:a16="http://schemas.microsoft.com/office/drawing/2014/main" id="{A1188A8F-3289-90B9-4338-A08BCF8997F5}"/>
              </a:ext>
            </a:extLst>
          </p:cNvPr>
          <p:cNvPicPr>
            <a:picLocks noChangeAspect="1"/>
          </p:cNvPicPr>
          <p:nvPr/>
        </p:nvPicPr>
        <p:blipFill rotWithShape="1">
          <a:blip r:embed="rId4"/>
          <a:srcRect l="467"/>
          <a:stretch/>
        </p:blipFill>
        <p:spPr>
          <a:xfrm>
            <a:off x="1581699" y="2801615"/>
            <a:ext cx="5879612" cy="636563"/>
          </a:xfrm>
          <a:prstGeom prst="rect">
            <a:avLst/>
          </a:prstGeom>
        </p:spPr>
      </p:pic>
      <p:pic>
        <p:nvPicPr>
          <p:cNvPr id="7" name="Picture 6">
            <a:extLst>
              <a:ext uri="{FF2B5EF4-FFF2-40B4-BE49-F238E27FC236}">
                <a16:creationId xmlns:a16="http://schemas.microsoft.com/office/drawing/2014/main" id="{72829338-E9A4-3983-FC0B-7451D89E262B}"/>
              </a:ext>
            </a:extLst>
          </p:cNvPr>
          <p:cNvPicPr>
            <a:picLocks noChangeAspect="1"/>
          </p:cNvPicPr>
          <p:nvPr/>
        </p:nvPicPr>
        <p:blipFill>
          <a:blip r:embed="rId5"/>
          <a:stretch>
            <a:fillRect/>
          </a:stretch>
        </p:blipFill>
        <p:spPr>
          <a:xfrm>
            <a:off x="1586511" y="3472090"/>
            <a:ext cx="5879612" cy="636562"/>
          </a:xfrm>
          <a:prstGeom prst="rect">
            <a:avLst/>
          </a:prstGeom>
        </p:spPr>
      </p:pic>
      <p:sp>
        <p:nvSpPr>
          <p:cNvPr id="8" name="Rectangle 7">
            <a:extLst>
              <a:ext uri="{FF2B5EF4-FFF2-40B4-BE49-F238E27FC236}">
                <a16:creationId xmlns:a16="http://schemas.microsoft.com/office/drawing/2014/main" id="{6E987A73-3642-5CE9-3293-F74F1EB003E6}"/>
              </a:ext>
            </a:extLst>
          </p:cNvPr>
          <p:cNvSpPr/>
          <p:nvPr/>
        </p:nvSpPr>
        <p:spPr>
          <a:xfrm flipV="1">
            <a:off x="0" y="-1"/>
            <a:ext cx="9143998" cy="611841"/>
          </a:xfrm>
          <a:prstGeom prst="rect">
            <a:avLst/>
          </a:prstGeom>
          <a:solidFill>
            <a:srgbClr val="182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BC2E7"/>
              </a:solidFill>
            </a:endParaRPr>
          </a:p>
        </p:txBody>
      </p:sp>
    </p:spTree>
    <p:extLst>
      <p:ext uri="{BB962C8B-B14F-4D97-AF65-F5344CB8AC3E}">
        <p14:creationId xmlns:p14="http://schemas.microsoft.com/office/powerpoint/2010/main" val="1081647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7401EA-9B21-03A9-7165-6A3BDC042564}"/>
              </a:ext>
            </a:extLst>
          </p:cNvPr>
          <p:cNvSpPr/>
          <p:nvPr/>
        </p:nvSpPr>
        <p:spPr>
          <a:xfrm rot="10800000" flipV="1">
            <a:off x="1512794" y="-4"/>
            <a:ext cx="7631204" cy="1008532"/>
          </a:xfrm>
          <a:prstGeom prst="rect">
            <a:avLst/>
          </a:prstGeom>
          <a:solidFill>
            <a:srgbClr val="182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C2E7"/>
              </a:solidFill>
              <a:effectLst/>
              <a:uLnTx/>
              <a:uFillTx/>
              <a:latin typeface="Calibri"/>
              <a:ea typeface="+mn-ea"/>
              <a:cs typeface="+mn-cs"/>
            </a:endParaRPr>
          </a:p>
        </p:txBody>
      </p:sp>
      <p:sp>
        <p:nvSpPr>
          <p:cNvPr id="5" name="Title 1">
            <a:extLst>
              <a:ext uri="{FF2B5EF4-FFF2-40B4-BE49-F238E27FC236}">
                <a16:creationId xmlns:a16="http://schemas.microsoft.com/office/drawing/2014/main" id="{5798F751-B09A-9FD6-02F3-2EF8433ACC76}"/>
              </a:ext>
            </a:extLst>
          </p:cNvPr>
          <p:cNvSpPr txBox="1">
            <a:spLocks/>
          </p:cNvSpPr>
          <p:nvPr/>
        </p:nvSpPr>
        <p:spPr>
          <a:xfrm>
            <a:off x="4139952" y="648489"/>
            <a:ext cx="5004048" cy="360040"/>
          </a:xfrm>
          <a:prstGeom prst="rect">
            <a:avLst/>
          </a:prstGeom>
        </p:spPr>
        <p:txBody>
          <a:bodyPr>
            <a:normAutofit fontScale="67500" lnSpcReduction="20000"/>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r"/>
            <a:r>
              <a:rPr lang="en-US" dirty="0">
                <a:solidFill>
                  <a:schemeClr val="bg1"/>
                </a:solidFill>
              </a:rPr>
              <a:t>How to apply? </a:t>
            </a:r>
            <a:endParaRPr lang="en-AU" dirty="0">
              <a:solidFill>
                <a:schemeClr val="bg1"/>
              </a:solidFill>
            </a:endParaRPr>
          </a:p>
        </p:txBody>
      </p:sp>
      <p:sp>
        <p:nvSpPr>
          <p:cNvPr id="6" name="TextBox 5">
            <a:extLst>
              <a:ext uri="{FF2B5EF4-FFF2-40B4-BE49-F238E27FC236}">
                <a16:creationId xmlns:a16="http://schemas.microsoft.com/office/drawing/2014/main" id="{215CAFF4-814C-B405-34FF-E70BC3602292}"/>
              </a:ext>
            </a:extLst>
          </p:cNvPr>
          <p:cNvSpPr txBox="1"/>
          <p:nvPr/>
        </p:nvSpPr>
        <p:spPr>
          <a:xfrm>
            <a:off x="252855" y="1027578"/>
            <a:ext cx="2223937"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AU" sz="1000" dirty="0">
                <a:solidFill>
                  <a:srgbClr val="33BECD"/>
                </a:solidFill>
              </a:rPr>
              <a:t>https://apply.eca.edu.au/Default_MIS</a:t>
            </a:r>
            <a:endParaRPr lang="pt-BR" sz="1000" b="1" dirty="0">
              <a:solidFill>
                <a:srgbClr val="33BECD"/>
              </a:solidFill>
            </a:endParaRPr>
          </a:p>
        </p:txBody>
      </p:sp>
      <p:pic>
        <p:nvPicPr>
          <p:cNvPr id="9" name="Picture 4" descr="C:\Users\a1ft\Desktop\03082021\APIC_PPT\123.png">
            <a:extLst>
              <a:ext uri="{FF2B5EF4-FFF2-40B4-BE49-F238E27FC236}">
                <a16:creationId xmlns:a16="http://schemas.microsoft.com/office/drawing/2014/main" id="{DF4AD829-A6DB-49F8-B9C4-142473C6F36D}"/>
              </a:ext>
            </a:extLst>
          </p:cNvPr>
          <p:cNvPicPr>
            <a:picLocks noChangeAspect="1" noChangeArrowheads="1"/>
          </p:cNvPicPr>
          <p:nvPr/>
        </p:nvPicPr>
        <p:blipFill>
          <a:blip r:embed="rId2"/>
          <a:srcRect/>
          <a:stretch>
            <a:fillRect/>
          </a:stretch>
        </p:blipFill>
        <p:spPr bwMode="auto">
          <a:xfrm>
            <a:off x="7755590" y="4357413"/>
            <a:ext cx="774136" cy="409508"/>
          </a:xfrm>
          <a:prstGeom prst="rect">
            <a:avLst/>
          </a:prstGeom>
          <a:noFill/>
        </p:spPr>
      </p:pic>
      <p:pic>
        <p:nvPicPr>
          <p:cNvPr id="11" name="Picture 10">
            <a:extLst>
              <a:ext uri="{FF2B5EF4-FFF2-40B4-BE49-F238E27FC236}">
                <a16:creationId xmlns:a16="http://schemas.microsoft.com/office/drawing/2014/main" id="{60447958-9CA7-5DC5-9940-CD85232673FB}"/>
              </a:ext>
            </a:extLst>
          </p:cNvPr>
          <p:cNvPicPr>
            <a:picLocks noChangeAspect="1"/>
          </p:cNvPicPr>
          <p:nvPr/>
        </p:nvPicPr>
        <p:blipFill rotWithShape="1">
          <a:blip r:embed="rId3"/>
          <a:srcRect t="5229" b="27712"/>
          <a:stretch/>
        </p:blipFill>
        <p:spPr>
          <a:xfrm>
            <a:off x="252855" y="1284163"/>
            <a:ext cx="3926044" cy="2541525"/>
          </a:xfrm>
          <a:prstGeom prst="rect">
            <a:avLst/>
          </a:prstGeom>
        </p:spPr>
      </p:pic>
      <p:pic>
        <p:nvPicPr>
          <p:cNvPr id="12" name="Picture 11" descr="Logo&#10;&#10;Description automatically generated">
            <a:extLst>
              <a:ext uri="{FF2B5EF4-FFF2-40B4-BE49-F238E27FC236}">
                <a16:creationId xmlns:a16="http://schemas.microsoft.com/office/drawing/2014/main" id="{525C1D42-3542-13AB-B7E9-AFE30642E3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8589" y="51415"/>
            <a:ext cx="1883244" cy="905694"/>
          </a:xfrm>
          <a:prstGeom prst="rect">
            <a:avLst/>
          </a:prstGeom>
        </p:spPr>
      </p:pic>
      <p:pic>
        <p:nvPicPr>
          <p:cNvPr id="14" name="Picture 13">
            <a:extLst>
              <a:ext uri="{FF2B5EF4-FFF2-40B4-BE49-F238E27FC236}">
                <a16:creationId xmlns:a16="http://schemas.microsoft.com/office/drawing/2014/main" id="{20EFA312-3D3C-D6F7-2506-638B60CDA707}"/>
              </a:ext>
            </a:extLst>
          </p:cNvPr>
          <p:cNvPicPr>
            <a:picLocks noChangeAspect="1"/>
          </p:cNvPicPr>
          <p:nvPr/>
        </p:nvPicPr>
        <p:blipFill rotWithShape="1">
          <a:blip r:embed="rId5"/>
          <a:srcRect l="17790" t="12429" r="9345" b="14706"/>
          <a:stretch/>
        </p:blipFill>
        <p:spPr>
          <a:xfrm>
            <a:off x="4471147" y="1657024"/>
            <a:ext cx="4499784" cy="2140676"/>
          </a:xfrm>
          <a:prstGeom prst="rect">
            <a:avLst/>
          </a:prstGeom>
        </p:spPr>
      </p:pic>
      <p:sp>
        <p:nvSpPr>
          <p:cNvPr id="15" name="Oval 14">
            <a:extLst>
              <a:ext uri="{FF2B5EF4-FFF2-40B4-BE49-F238E27FC236}">
                <a16:creationId xmlns:a16="http://schemas.microsoft.com/office/drawing/2014/main" id="{67ED436C-4F35-F5E9-878F-169996F0CFEE}"/>
              </a:ext>
            </a:extLst>
          </p:cNvPr>
          <p:cNvSpPr/>
          <p:nvPr/>
        </p:nvSpPr>
        <p:spPr>
          <a:xfrm>
            <a:off x="1613647" y="3516406"/>
            <a:ext cx="1230406" cy="4773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7" name="Straight Arrow Connector 16">
            <a:extLst>
              <a:ext uri="{FF2B5EF4-FFF2-40B4-BE49-F238E27FC236}">
                <a16:creationId xmlns:a16="http://schemas.microsoft.com/office/drawing/2014/main" id="{257D8977-F38B-5148-548C-655C7550B4A0}"/>
              </a:ext>
            </a:extLst>
          </p:cNvPr>
          <p:cNvCxnSpPr>
            <a:cxnSpLocks/>
          </p:cNvCxnSpPr>
          <p:nvPr/>
        </p:nvCxnSpPr>
        <p:spPr>
          <a:xfrm flipV="1">
            <a:off x="922470" y="3958822"/>
            <a:ext cx="691177" cy="6615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4C9B345-728D-5042-A543-F2BAD847B2D6}"/>
              </a:ext>
            </a:extLst>
          </p:cNvPr>
          <p:cNvSpPr txBox="1"/>
          <p:nvPr/>
        </p:nvSpPr>
        <p:spPr>
          <a:xfrm>
            <a:off x="293513" y="4620402"/>
            <a:ext cx="641522" cy="215444"/>
          </a:xfrm>
          <a:prstGeom prst="rect">
            <a:avLst/>
          </a:prstGeom>
          <a:noFill/>
        </p:spPr>
        <p:txBody>
          <a:bodyPr wrap="none" rtlCol="0">
            <a:spAutoFit/>
          </a:bodyPr>
          <a:lstStyle/>
          <a:p>
            <a:r>
              <a:rPr lang="en-AU" sz="800" dirty="0">
                <a:solidFill>
                  <a:srgbClr val="FF0000"/>
                </a:solidFill>
              </a:rPr>
              <a:t>Click here</a:t>
            </a:r>
          </a:p>
        </p:txBody>
      </p:sp>
      <p:cxnSp>
        <p:nvCxnSpPr>
          <p:cNvPr id="27" name="Connector: Curved 26">
            <a:extLst>
              <a:ext uri="{FF2B5EF4-FFF2-40B4-BE49-F238E27FC236}">
                <a16:creationId xmlns:a16="http://schemas.microsoft.com/office/drawing/2014/main" id="{32F06F7D-3FA6-679A-1E03-6302CA3B95EA}"/>
              </a:ext>
            </a:extLst>
          </p:cNvPr>
          <p:cNvCxnSpPr>
            <a:cxnSpLocks/>
            <a:stCxn id="15" idx="4"/>
            <a:endCxn id="14" idx="2"/>
          </p:cNvCxnSpPr>
          <p:nvPr/>
        </p:nvCxnSpPr>
        <p:spPr>
          <a:xfrm rot="5400000" flipH="1" flipV="1">
            <a:off x="4376906" y="1649643"/>
            <a:ext cx="196076" cy="4492189"/>
          </a:xfrm>
          <a:prstGeom prst="curvedConnector3">
            <a:avLst>
              <a:gd name="adj1" fmla="val -332618"/>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4775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7401EA-9B21-03A9-7165-6A3BDC042564}"/>
              </a:ext>
            </a:extLst>
          </p:cNvPr>
          <p:cNvSpPr/>
          <p:nvPr/>
        </p:nvSpPr>
        <p:spPr>
          <a:xfrm rot="10800000" flipV="1">
            <a:off x="1512794" y="-4"/>
            <a:ext cx="7631204" cy="1008532"/>
          </a:xfrm>
          <a:prstGeom prst="rect">
            <a:avLst/>
          </a:prstGeom>
          <a:solidFill>
            <a:srgbClr val="182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C2E7"/>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7BD5F971-F4DB-1524-E77F-2ED398D30BFB}"/>
              </a:ext>
            </a:extLst>
          </p:cNvPr>
          <p:cNvSpPr/>
          <p:nvPr/>
        </p:nvSpPr>
        <p:spPr>
          <a:xfrm>
            <a:off x="381000" y="1785499"/>
            <a:ext cx="8332694" cy="2279727"/>
          </a:xfrm>
          <a:prstGeom prst="rect">
            <a:avLst/>
          </a:prstGeom>
        </p:spPr>
        <p:txBody>
          <a:bodyPr wrap="square">
            <a:spAutoFit/>
          </a:bodyPr>
          <a:lstStyle/>
          <a:p>
            <a:pPr fontAlgn="base">
              <a:lnSpc>
                <a:spcPct val="150000"/>
              </a:lnSpc>
            </a:pPr>
            <a:r>
              <a:rPr lang="en-AU" sz="1200" b="1" dirty="0">
                <a:solidFill>
                  <a:srgbClr val="DE088C"/>
                </a:solidFill>
                <a:latin typeface="Arial" panose="020B0604020202020204" pitchFamily="34" charset="0"/>
              </a:rPr>
              <a:t>Stage1 : Complete the application form</a:t>
            </a:r>
          </a:p>
          <a:p>
            <a:pPr fontAlgn="base">
              <a:lnSpc>
                <a:spcPct val="150000"/>
              </a:lnSpc>
            </a:pPr>
            <a:r>
              <a:rPr lang="en-AU" sz="1200" dirty="0">
                <a:solidFill>
                  <a:srgbClr val="6D6E71"/>
                </a:solidFill>
                <a:latin typeface="Arimo" panose="020B0604020202020204" charset="0"/>
              </a:rPr>
              <a:t>You can </a:t>
            </a:r>
            <a:r>
              <a:rPr lang="en-AU" sz="1200" u="sng" dirty="0">
                <a:solidFill>
                  <a:srgbClr val="00BAD2"/>
                </a:solidFill>
                <a:latin typeface="Arimo" panose="020B0604020202020204" charset="0"/>
                <a:hlinkClick r:id="rId2"/>
              </a:rPr>
              <a:t>Apply Online</a:t>
            </a:r>
            <a:r>
              <a:rPr lang="en-AU" sz="1200" dirty="0">
                <a:solidFill>
                  <a:srgbClr val="6D6E71"/>
                </a:solidFill>
                <a:latin typeface="Arimo" panose="020B0604020202020204" charset="0"/>
              </a:rPr>
              <a:t> or using a registered education agent. Please ensure you complete all relevant sections, and the information is accurate.  </a:t>
            </a:r>
          </a:p>
          <a:p>
            <a:pPr fontAlgn="base">
              <a:lnSpc>
                <a:spcPct val="150000"/>
              </a:lnSpc>
            </a:pPr>
            <a:r>
              <a:rPr lang="en-AU" sz="1200" b="1" dirty="0">
                <a:solidFill>
                  <a:srgbClr val="DE088C"/>
                </a:solidFill>
                <a:latin typeface="Arial" panose="020B0604020202020204" pitchFamily="34" charset="0"/>
              </a:rPr>
              <a:t>Stage 2: Provide certified documents</a:t>
            </a:r>
          </a:p>
          <a:p>
            <a:pPr fontAlgn="base">
              <a:lnSpc>
                <a:spcPct val="150000"/>
              </a:lnSpc>
            </a:pPr>
            <a:r>
              <a:rPr lang="en-AU" sz="1200" dirty="0">
                <a:solidFill>
                  <a:srgbClr val="6D6E71"/>
                </a:solidFill>
                <a:latin typeface="Arimo" panose="020B0604020202020204" charset="0"/>
              </a:rPr>
              <a:t>Attach certified copies of any certificates, academic transcripts or results notices that show you meet the entry requirements of your selected course.</a:t>
            </a:r>
          </a:p>
          <a:p>
            <a:pPr fontAlgn="base">
              <a:lnSpc>
                <a:spcPct val="150000"/>
              </a:lnSpc>
            </a:pPr>
            <a:r>
              <a:rPr lang="en-AU" sz="1200" b="1" dirty="0">
                <a:solidFill>
                  <a:srgbClr val="E70590"/>
                </a:solidFill>
                <a:latin typeface="Arial" panose="020B0604020202020204" pitchFamily="34" charset="0"/>
              </a:rPr>
              <a:t>Stage 3: Submit your application</a:t>
            </a:r>
          </a:p>
          <a:p>
            <a:pPr fontAlgn="base">
              <a:lnSpc>
                <a:spcPct val="150000"/>
              </a:lnSpc>
            </a:pPr>
            <a:r>
              <a:rPr lang="en-AU" sz="1200" dirty="0">
                <a:solidFill>
                  <a:srgbClr val="6D6E71"/>
                </a:solidFill>
                <a:latin typeface="Arimo" panose="020B0604020202020204" charset="0"/>
              </a:rPr>
              <a:t>Submit your completed application through the platform or if you need support email to Student Admissions</a:t>
            </a:r>
          </a:p>
        </p:txBody>
      </p:sp>
      <p:sp>
        <p:nvSpPr>
          <p:cNvPr id="5" name="Title 1">
            <a:extLst>
              <a:ext uri="{FF2B5EF4-FFF2-40B4-BE49-F238E27FC236}">
                <a16:creationId xmlns:a16="http://schemas.microsoft.com/office/drawing/2014/main" id="{5798F751-B09A-9FD6-02F3-2EF8433ACC76}"/>
              </a:ext>
            </a:extLst>
          </p:cNvPr>
          <p:cNvSpPr txBox="1">
            <a:spLocks/>
          </p:cNvSpPr>
          <p:nvPr/>
        </p:nvSpPr>
        <p:spPr>
          <a:xfrm>
            <a:off x="4139952" y="648489"/>
            <a:ext cx="5004048" cy="360040"/>
          </a:xfrm>
          <a:prstGeom prst="rect">
            <a:avLst/>
          </a:prstGeom>
        </p:spPr>
        <p:txBody>
          <a:bodyPr>
            <a:normAutofit fontScale="67500" lnSpcReduction="20000"/>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r"/>
            <a:r>
              <a:rPr lang="en-US" dirty="0">
                <a:solidFill>
                  <a:schemeClr val="bg1"/>
                </a:solidFill>
              </a:rPr>
              <a:t>How to apply? </a:t>
            </a:r>
            <a:endParaRPr lang="en-AU" dirty="0">
              <a:solidFill>
                <a:schemeClr val="bg1"/>
              </a:solidFill>
            </a:endParaRPr>
          </a:p>
        </p:txBody>
      </p:sp>
      <p:pic>
        <p:nvPicPr>
          <p:cNvPr id="7" name="Picture 2" descr="C:\Users\a1ft\Desktop\Pack\heli-color.png">
            <a:extLst>
              <a:ext uri="{FF2B5EF4-FFF2-40B4-BE49-F238E27FC236}">
                <a16:creationId xmlns:a16="http://schemas.microsoft.com/office/drawing/2014/main" id="{456D2101-3E6A-3D3C-5BDA-83F88512AC1D}"/>
              </a:ext>
            </a:extLst>
          </p:cNvPr>
          <p:cNvPicPr>
            <a:picLocks noChangeAspect="1" noChangeArrowheads="1"/>
          </p:cNvPicPr>
          <p:nvPr/>
        </p:nvPicPr>
        <p:blipFill>
          <a:blip r:embed="rId3" cstate="print"/>
          <a:srcRect/>
          <a:stretch>
            <a:fillRect/>
          </a:stretch>
        </p:blipFill>
        <p:spPr bwMode="auto">
          <a:xfrm>
            <a:off x="6849671" y="4518434"/>
            <a:ext cx="568567" cy="429800"/>
          </a:xfrm>
          <a:prstGeom prst="rect">
            <a:avLst/>
          </a:prstGeom>
          <a:noFill/>
        </p:spPr>
      </p:pic>
      <p:pic>
        <p:nvPicPr>
          <p:cNvPr id="8" name="Picture 7" descr="C:\Users\a1ft\Desktop\Pack\CHS.png">
            <a:extLst>
              <a:ext uri="{FF2B5EF4-FFF2-40B4-BE49-F238E27FC236}">
                <a16:creationId xmlns:a16="http://schemas.microsoft.com/office/drawing/2014/main" id="{33EEEE38-A81D-2A80-59AB-71348297FBBE}"/>
              </a:ext>
            </a:extLst>
          </p:cNvPr>
          <p:cNvPicPr>
            <a:picLocks noChangeAspect="1" noChangeArrowheads="1"/>
          </p:cNvPicPr>
          <p:nvPr/>
        </p:nvPicPr>
        <p:blipFill>
          <a:blip r:embed="rId4" cstate="print"/>
          <a:srcRect/>
          <a:stretch>
            <a:fillRect/>
          </a:stretch>
        </p:blipFill>
        <p:spPr bwMode="auto">
          <a:xfrm>
            <a:off x="6160767" y="4618287"/>
            <a:ext cx="619467" cy="319801"/>
          </a:xfrm>
          <a:prstGeom prst="rect">
            <a:avLst/>
          </a:prstGeom>
          <a:noFill/>
        </p:spPr>
      </p:pic>
      <p:pic>
        <p:nvPicPr>
          <p:cNvPr id="9" name="Picture 4" descr="C:\Users\a1ft\Desktop\03082021\APIC_PPT\123.png">
            <a:extLst>
              <a:ext uri="{FF2B5EF4-FFF2-40B4-BE49-F238E27FC236}">
                <a16:creationId xmlns:a16="http://schemas.microsoft.com/office/drawing/2014/main" id="{DF4AD829-A6DB-49F8-B9C4-142473C6F36D}"/>
              </a:ext>
            </a:extLst>
          </p:cNvPr>
          <p:cNvPicPr>
            <a:picLocks noChangeAspect="1" noChangeArrowheads="1"/>
          </p:cNvPicPr>
          <p:nvPr/>
        </p:nvPicPr>
        <p:blipFill>
          <a:blip r:embed="rId5"/>
          <a:srcRect/>
          <a:stretch>
            <a:fillRect/>
          </a:stretch>
        </p:blipFill>
        <p:spPr bwMode="auto">
          <a:xfrm>
            <a:off x="5328396" y="4528580"/>
            <a:ext cx="774136" cy="409508"/>
          </a:xfrm>
          <a:prstGeom prst="rect">
            <a:avLst/>
          </a:prstGeom>
          <a:noFill/>
        </p:spPr>
      </p:pic>
      <p:pic>
        <p:nvPicPr>
          <p:cNvPr id="3" name="Picture 2" descr="Logo&#10;&#10;Description automatically generated">
            <a:extLst>
              <a:ext uri="{FF2B5EF4-FFF2-40B4-BE49-F238E27FC236}">
                <a16:creationId xmlns:a16="http://schemas.microsoft.com/office/drawing/2014/main" id="{0824812E-114A-A181-867C-674EEF0F72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8589" y="51415"/>
            <a:ext cx="1883244" cy="905694"/>
          </a:xfrm>
          <a:prstGeom prst="rect">
            <a:avLst/>
          </a:prstGeom>
        </p:spPr>
      </p:pic>
    </p:spTree>
    <p:extLst>
      <p:ext uri="{BB962C8B-B14F-4D97-AF65-F5344CB8AC3E}">
        <p14:creationId xmlns:p14="http://schemas.microsoft.com/office/powerpoint/2010/main" val="824637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876AB2-5A80-9E4F-B9C8-4AEDF7F5A862}"/>
              </a:ext>
            </a:extLst>
          </p:cNvPr>
          <p:cNvPicPr>
            <a:picLocks noChangeAspect="1"/>
          </p:cNvPicPr>
          <p:nvPr/>
        </p:nvPicPr>
        <p:blipFill rotWithShape="1">
          <a:blip r:embed="rId3">
            <a:extLst>
              <a:ext uri="{28A0092B-C50C-407E-A947-70E740481C1C}">
                <a14:useLocalDpi xmlns:a14="http://schemas.microsoft.com/office/drawing/2010/main" val="0"/>
              </a:ext>
            </a:extLst>
          </a:blip>
          <a:srcRect b="80556"/>
          <a:stretch/>
        </p:blipFill>
        <p:spPr>
          <a:xfrm>
            <a:off x="-36512" y="-20538"/>
            <a:ext cx="7223494" cy="1008112"/>
          </a:xfrm>
          <a:prstGeom prst="rect">
            <a:avLst/>
          </a:prstGeom>
        </p:spPr>
      </p:pic>
      <p:sp>
        <p:nvSpPr>
          <p:cNvPr id="15" name="Rectangle 14">
            <a:extLst>
              <a:ext uri="{FF2B5EF4-FFF2-40B4-BE49-F238E27FC236}">
                <a16:creationId xmlns:a16="http://schemas.microsoft.com/office/drawing/2014/main" id="{E88330B9-E06A-E04F-8786-BC7885513BFA}"/>
              </a:ext>
            </a:extLst>
          </p:cNvPr>
          <p:cNvSpPr/>
          <p:nvPr/>
        </p:nvSpPr>
        <p:spPr>
          <a:xfrm>
            <a:off x="7092280" y="-20538"/>
            <a:ext cx="2051720" cy="1008112"/>
          </a:xfrm>
          <a:prstGeom prst="rect">
            <a:avLst/>
          </a:prstGeom>
          <a:solidFill>
            <a:srgbClr val="192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394CC06-90C0-1642-96AE-4541BC03118D}"/>
              </a:ext>
            </a:extLst>
          </p:cNvPr>
          <p:cNvSpPr/>
          <p:nvPr/>
        </p:nvSpPr>
        <p:spPr>
          <a:xfrm rot="16200000">
            <a:off x="5920036" y="-144438"/>
            <a:ext cx="539552" cy="1363416"/>
          </a:xfrm>
          <a:prstGeom prst="rect">
            <a:avLst/>
          </a:prstGeom>
          <a:solidFill>
            <a:srgbClr val="192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0770A4A-72E4-9F4D-9E0D-D5743B9050BC}"/>
              </a:ext>
            </a:extLst>
          </p:cNvPr>
          <p:cNvSpPr>
            <a:spLocks noGrp="1"/>
          </p:cNvSpPr>
          <p:nvPr>
            <p:ph type="title"/>
          </p:nvPr>
        </p:nvSpPr>
        <p:spPr>
          <a:xfrm>
            <a:off x="4139952" y="357250"/>
            <a:ext cx="4824536" cy="360040"/>
          </a:xfrm>
        </p:spPr>
        <p:txBody>
          <a:bodyPr>
            <a:normAutofit fontScale="90000"/>
          </a:bodyPr>
          <a:lstStyle/>
          <a:p>
            <a:pPr algn="r"/>
            <a:r>
              <a:rPr lang="en-US" dirty="0">
                <a:solidFill>
                  <a:schemeClr val="bg1"/>
                </a:solidFill>
              </a:rPr>
              <a:t>ECA AGENT PORTAL- How to apply? </a:t>
            </a:r>
            <a:endParaRPr lang="en-AU" dirty="0">
              <a:solidFill>
                <a:schemeClr val="bg1"/>
              </a:solidFill>
            </a:endParaRPr>
          </a:p>
        </p:txBody>
      </p:sp>
      <p:sp>
        <p:nvSpPr>
          <p:cNvPr id="9" name="Rectangle 8">
            <a:extLst>
              <a:ext uri="{FF2B5EF4-FFF2-40B4-BE49-F238E27FC236}">
                <a16:creationId xmlns:a16="http://schemas.microsoft.com/office/drawing/2014/main" id="{9D9F8865-FF35-4222-9E83-FDC92AA2FA67}"/>
              </a:ext>
            </a:extLst>
          </p:cNvPr>
          <p:cNvSpPr/>
          <p:nvPr/>
        </p:nvSpPr>
        <p:spPr>
          <a:xfrm>
            <a:off x="206942" y="174102"/>
            <a:ext cx="1609933" cy="707884"/>
          </a:xfrm>
          <a:prstGeom prst="rect">
            <a:avLst/>
          </a:prstGeom>
          <a:solidFill>
            <a:srgbClr val="172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p>
        </p:txBody>
      </p:sp>
      <p:sp>
        <p:nvSpPr>
          <p:cNvPr id="5" name="Rectangle 4">
            <a:extLst>
              <a:ext uri="{FF2B5EF4-FFF2-40B4-BE49-F238E27FC236}">
                <a16:creationId xmlns:a16="http://schemas.microsoft.com/office/drawing/2014/main" id="{4BE88092-C2D2-415C-830D-355D24E0EE76}"/>
              </a:ext>
            </a:extLst>
          </p:cNvPr>
          <p:cNvSpPr/>
          <p:nvPr/>
        </p:nvSpPr>
        <p:spPr>
          <a:xfrm>
            <a:off x="4419600" y="4376658"/>
            <a:ext cx="609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900">
              <a:solidFill>
                <a:srgbClr val="FFFFFF"/>
              </a:solidFill>
            </a:endParaRPr>
          </a:p>
        </p:txBody>
      </p:sp>
      <p:pic>
        <p:nvPicPr>
          <p:cNvPr id="3" name="Online Media 2" title="ECA Apply Online">
            <a:hlinkClick r:id="" action="ppaction://media"/>
            <a:extLst>
              <a:ext uri="{FF2B5EF4-FFF2-40B4-BE49-F238E27FC236}">
                <a16:creationId xmlns:a16="http://schemas.microsoft.com/office/drawing/2014/main" id="{6CB14373-187C-423B-A2C9-77F57A85C2EA}"/>
              </a:ext>
            </a:extLst>
          </p:cNvPr>
          <p:cNvPicPr>
            <a:picLocks noRot="1" noChangeAspect="1"/>
          </p:cNvPicPr>
          <p:nvPr>
            <a:videoFile r:link="rId1"/>
          </p:nvPr>
        </p:nvPicPr>
        <p:blipFill>
          <a:blip r:embed="rId4"/>
          <a:stretch>
            <a:fillRect/>
          </a:stretch>
        </p:blipFill>
        <p:spPr>
          <a:xfrm>
            <a:off x="2578925" y="1913022"/>
            <a:ext cx="3986149" cy="2252174"/>
          </a:xfrm>
          <a:prstGeom prst="rect">
            <a:avLst/>
          </a:prstGeom>
        </p:spPr>
      </p:pic>
      <p:sp>
        <p:nvSpPr>
          <p:cNvPr id="7" name="TextBox 6">
            <a:extLst>
              <a:ext uri="{FF2B5EF4-FFF2-40B4-BE49-F238E27FC236}">
                <a16:creationId xmlns:a16="http://schemas.microsoft.com/office/drawing/2014/main" id="{93AAB797-A02A-4B2D-AD0B-110B9B162E41}"/>
              </a:ext>
            </a:extLst>
          </p:cNvPr>
          <p:cNvSpPr txBox="1"/>
          <p:nvPr/>
        </p:nvSpPr>
        <p:spPr>
          <a:xfrm>
            <a:off x="2893925" y="1286189"/>
            <a:ext cx="3396343" cy="307777"/>
          </a:xfrm>
          <a:prstGeom prst="rect">
            <a:avLst/>
          </a:prstGeom>
          <a:noFill/>
        </p:spPr>
        <p:txBody>
          <a:bodyPr wrap="square" rtlCol="0">
            <a:spAutoFit/>
          </a:bodyPr>
          <a:lstStyle/>
          <a:p>
            <a:pPr algn="ctr"/>
            <a:r>
              <a:rPr lang="en-US" sz="1400" b="1" i="0" u="none" strike="noStrike" dirty="0">
                <a:solidFill>
                  <a:srgbClr val="337AB7"/>
                </a:solidFill>
                <a:effectLst/>
                <a:latin typeface="helvetica neue"/>
                <a:hlinkClick r:id="rId5"/>
              </a:rPr>
              <a:t>Discover how to apply step by step</a:t>
            </a:r>
            <a:endParaRPr lang="en-AU" sz="1400" b="1" dirty="0"/>
          </a:p>
        </p:txBody>
      </p:sp>
    </p:spTree>
    <p:extLst>
      <p:ext uri="{BB962C8B-B14F-4D97-AF65-F5344CB8AC3E}">
        <p14:creationId xmlns:p14="http://schemas.microsoft.com/office/powerpoint/2010/main" val="313263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7401EA-9B21-03A9-7165-6A3BDC042564}"/>
              </a:ext>
            </a:extLst>
          </p:cNvPr>
          <p:cNvSpPr/>
          <p:nvPr/>
        </p:nvSpPr>
        <p:spPr>
          <a:xfrm rot="10800000" flipV="1">
            <a:off x="1512794" y="-4"/>
            <a:ext cx="7631204" cy="1008532"/>
          </a:xfrm>
          <a:prstGeom prst="rect">
            <a:avLst/>
          </a:prstGeom>
          <a:solidFill>
            <a:srgbClr val="182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C2E7"/>
              </a:solidFill>
              <a:effectLst/>
              <a:uLnTx/>
              <a:uFillTx/>
              <a:latin typeface="Calibri"/>
              <a:ea typeface="+mn-ea"/>
              <a:cs typeface="+mn-cs"/>
            </a:endParaRPr>
          </a:p>
        </p:txBody>
      </p:sp>
      <p:sp>
        <p:nvSpPr>
          <p:cNvPr id="5" name="Title 1">
            <a:extLst>
              <a:ext uri="{FF2B5EF4-FFF2-40B4-BE49-F238E27FC236}">
                <a16:creationId xmlns:a16="http://schemas.microsoft.com/office/drawing/2014/main" id="{5798F751-B09A-9FD6-02F3-2EF8433ACC76}"/>
              </a:ext>
            </a:extLst>
          </p:cNvPr>
          <p:cNvSpPr txBox="1">
            <a:spLocks/>
          </p:cNvSpPr>
          <p:nvPr/>
        </p:nvSpPr>
        <p:spPr>
          <a:xfrm>
            <a:off x="4139952" y="648489"/>
            <a:ext cx="5004048" cy="360040"/>
          </a:xfrm>
          <a:prstGeom prst="rect">
            <a:avLst/>
          </a:prstGeom>
        </p:spPr>
        <p:txBody>
          <a:bodyPr>
            <a:normAutofit fontScale="67500" lnSpcReduction="20000"/>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r"/>
            <a:r>
              <a:rPr lang="en-US" dirty="0">
                <a:solidFill>
                  <a:schemeClr val="bg1"/>
                </a:solidFill>
              </a:rPr>
              <a:t>How to apply? </a:t>
            </a:r>
            <a:endParaRPr lang="en-AU" dirty="0">
              <a:solidFill>
                <a:schemeClr val="bg1"/>
              </a:solidFill>
            </a:endParaRPr>
          </a:p>
        </p:txBody>
      </p:sp>
      <p:sp>
        <p:nvSpPr>
          <p:cNvPr id="6" name="TextBox 5">
            <a:extLst>
              <a:ext uri="{FF2B5EF4-FFF2-40B4-BE49-F238E27FC236}">
                <a16:creationId xmlns:a16="http://schemas.microsoft.com/office/drawing/2014/main" id="{215CAFF4-814C-B405-34FF-E70BC3602292}"/>
              </a:ext>
            </a:extLst>
          </p:cNvPr>
          <p:cNvSpPr txBox="1"/>
          <p:nvPr/>
        </p:nvSpPr>
        <p:spPr>
          <a:xfrm>
            <a:off x="252855" y="1027578"/>
            <a:ext cx="3887097"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AU" sz="1000" dirty="0">
                <a:solidFill>
                  <a:srgbClr val="33BECD"/>
                </a:solidFill>
              </a:rPr>
              <a:t>https://educationcentreofaustralia.force.com/s/student-admission</a:t>
            </a:r>
            <a:endParaRPr lang="pt-BR" sz="1000" b="1" dirty="0">
              <a:solidFill>
                <a:srgbClr val="33BECD"/>
              </a:solidFill>
            </a:endParaRPr>
          </a:p>
        </p:txBody>
      </p:sp>
      <p:pic>
        <p:nvPicPr>
          <p:cNvPr id="7" name="Picture 2" descr="C:\Users\a1ft\Desktop\Pack\heli-color.png">
            <a:extLst>
              <a:ext uri="{FF2B5EF4-FFF2-40B4-BE49-F238E27FC236}">
                <a16:creationId xmlns:a16="http://schemas.microsoft.com/office/drawing/2014/main" id="{456D2101-3E6A-3D3C-5BDA-83F88512AC1D}"/>
              </a:ext>
            </a:extLst>
          </p:cNvPr>
          <p:cNvPicPr>
            <a:picLocks noChangeAspect="1" noChangeArrowheads="1"/>
          </p:cNvPicPr>
          <p:nvPr/>
        </p:nvPicPr>
        <p:blipFill>
          <a:blip r:embed="rId2" cstate="print"/>
          <a:srcRect/>
          <a:stretch>
            <a:fillRect/>
          </a:stretch>
        </p:blipFill>
        <p:spPr bwMode="auto">
          <a:xfrm>
            <a:off x="8501472" y="4338911"/>
            <a:ext cx="568567" cy="429800"/>
          </a:xfrm>
          <a:prstGeom prst="rect">
            <a:avLst/>
          </a:prstGeom>
          <a:noFill/>
        </p:spPr>
      </p:pic>
      <p:pic>
        <p:nvPicPr>
          <p:cNvPr id="8" name="Picture 7" descr="C:\Users\a1ft\Desktop\Pack\CHS.png">
            <a:extLst>
              <a:ext uri="{FF2B5EF4-FFF2-40B4-BE49-F238E27FC236}">
                <a16:creationId xmlns:a16="http://schemas.microsoft.com/office/drawing/2014/main" id="{33EEEE38-A81D-2A80-59AB-71348297FBBE}"/>
              </a:ext>
            </a:extLst>
          </p:cNvPr>
          <p:cNvPicPr>
            <a:picLocks noChangeAspect="1" noChangeArrowheads="1"/>
          </p:cNvPicPr>
          <p:nvPr/>
        </p:nvPicPr>
        <p:blipFill>
          <a:blip r:embed="rId3" cstate="print"/>
          <a:srcRect/>
          <a:stretch>
            <a:fillRect/>
          </a:stretch>
        </p:blipFill>
        <p:spPr bwMode="auto">
          <a:xfrm>
            <a:off x="7760967" y="4448910"/>
            <a:ext cx="619467" cy="319801"/>
          </a:xfrm>
          <a:prstGeom prst="rect">
            <a:avLst/>
          </a:prstGeom>
          <a:noFill/>
        </p:spPr>
      </p:pic>
      <p:pic>
        <p:nvPicPr>
          <p:cNvPr id="3" name="Picture 2" descr="C:\Users\a1ft\Desktop\Pack\Untitled-5-1.png">
            <a:extLst>
              <a:ext uri="{FF2B5EF4-FFF2-40B4-BE49-F238E27FC236}">
                <a16:creationId xmlns:a16="http://schemas.microsoft.com/office/drawing/2014/main" id="{AF1CBFF7-8B2F-EA8A-4F28-26FE109097BD}"/>
              </a:ext>
            </a:extLst>
          </p:cNvPr>
          <p:cNvPicPr>
            <a:picLocks noChangeAspect="1" noChangeArrowheads="1"/>
          </p:cNvPicPr>
          <p:nvPr/>
        </p:nvPicPr>
        <p:blipFill>
          <a:blip r:embed="rId4" cstate="print"/>
          <a:srcRect/>
          <a:stretch>
            <a:fillRect/>
          </a:stretch>
        </p:blipFill>
        <p:spPr bwMode="auto">
          <a:xfrm>
            <a:off x="1627093" y="231265"/>
            <a:ext cx="1160391" cy="599056"/>
          </a:xfrm>
          <a:prstGeom prst="rect">
            <a:avLst/>
          </a:prstGeom>
          <a:noFill/>
        </p:spPr>
      </p:pic>
      <p:pic>
        <p:nvPicPr>
          <p:cNvPr id="4" name="Picture 3" descr="C:\Users\a1ft\Desktop\Pack\heli-white.png">
            <a:extLst>
              <a:ext uri="{FF2B5EF4-FFF2-40B4-BE49-F238E27FC236}">
                <a16:creationId xmlns:a16="http://schemas.microsoft.com/office/drawing/2014/main" id="{C86529EE-F769-0619-1659-F0A8C30FCFE6}"/>
              </a:ext>
            </a:extLst>
          </p:cNvPr>
          <p:cNvPicPr>
            <a:picLocks noChangeAspect="1" noChangeArrowheads="1"/>
          </p:cNvPicPr>
          <p:nvPr/>
        </p:nvPicPr>
        <p:blipFill>
          <a:blip r:embed="rId5" cstate="print"/>
          <a:srcRect/>
          <a:stretch>
            <a:fillRect/>
          </a:stretch>
        </p:blipFill>
        <p:spPr bwMode="auto">
          <a:xfrm>
            <a:off x="2901783" y="73979"/>
            <a:ext cx="1062641" cy="803334"/>
          </a:xfrm>
          <a:prstGeom prst="rect">
            <a:avLst/>
          </a:prstGeom>
          <a:noFill/>
        </p:spPr>
      </p:pic>
      <p:pic>
        <p:nvPicPr>
          <p:cNvPr id="13" name="Picture 12">
            <a:extLst>
              <a:ext uri="{FF2B5EF4-FFF2-40B4-BE49-F238E27FC236}">
                <a16:creationId xmlns:a16="http://schemas.microsoft.com/office/drawing/2014/main" id="{45ECC654-0527-F71B-76D1-74DA53036661}"/>
              </a:ext>
            </a:extLst>
          </p:cNvPr>
          <p:cNvPicPr>
            <a:picLocks noChangeAspect="1"/>
          </p:cNvPicPr>
          <p:nvPr/>
        </p:nvPicPr>
        <p:blipFill>
          <a:blip r:embed="rId6"/>
          <a:stretch>
            <a:fillRect/>
          </a:stretch>
        </p:blipFill>
        <p:spPr>
          <a:xfrm>
            <a:off x="252855" y="1292846"/>
            <a:ext cx="6301928" cy="3642279"/>
          </a:xfrm>
          <a:prstGeom prst="rect">
            <a:avLst/>
          </a:prstGeom>
        </p:spPr>
      </p:pic>
    </p:spTree>
    <p:extLst>
      <p:ext uri="{BB962C8B-B14F-4D97-AF65-F5344CB8AC3E}">
        <p14:creationId xmlns:p14="http://schemas.microsoft.com/office/powerpoint/2010/main" val="2232256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9F8EB5-972C-C212-BA0B-221AE4A4F9E6}"/>
              </a:ext>
            </a:extLst>
          </p:cNvPr>
          <p:cNvSpPr/>
          <p:nvPr/>
        </p:nvSpPr>
        <p:spPr>
          <a:xfrm rot="10800000" flipV="1">
            <a:off x="0" y="-4"/>
            <a:ext cx="9143998" cy="1008532"/>
          </a:xfrm>
          <a:prstGeom prst="rect">
            <a:avLst/>
          </a:prstGeom>
          <a:solidFill>
            <a:srgbClr val="182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C2E7"/>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2D66170-A00C-4B3B-8FAA-871F4B019D25}"/>
              </a:ext>
            </a:extLst>
          </p:cNvPr>
          <p:cNvSpPr txBox="1"/>
          <p:nvPr/>
        </p:nvSpPr>
        <p:spPr>
          <a:xfrm>
            <a:off x="402369" y="1151480"/>
            <a:ext cx="5659914"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AU" sz="1000" dirty="0">
                <a:hlinkClick r:id="rId2"/>
              </a:rPr>
              <a:t>https://www.eca.edu.au/agent-portal/</a:t>
            </a:r>
            <a:endParaRPr lang="pt-BR" sz="1000" b="1" dirty="0">
              <a:solidFill>
                <a:srgbClr val="03BBD2"/>
              </a:solidFill>
            </a:endParaRPr>
          </a:p>
        </p:txBody>
      </p:sp>
      <p:pic>
        <p:nvPicPr>
          <p:cNvPr id="12" name="Picture 11">
            <a:extLst>
              <a:ext uri="{FF2B5EF4-FFF2-40B4-BE49-F238E27FC236}">
                <a16:creationId xmlns:a16="http://schemas.microsoft.com/office/drawing/2014/main" id="{F2001035-C102-48DC-8ABF-27D94D7E8DC6}"/>
              </a:ext>
            </a:extLst>
          </p:cNvPr>
          <p:cNvPicPr>
            <a:picLocks noChangeAspect="1"/>
          </p:cNvPicPr>
          <p:nvPr/>
        </p:nvPicPr>
        <p:blipFill rotWithShape="1">
          <a:blip r:embed="rId3"/>
          <a:srcRect l="1268" t="15000" r="3545" b="6641"/>
          <a:stretch/>
        </p:blipFill>
        <p:spPr>
          <a:xfrm>
            <a:off x="420797" y="1380247"/>
            <a:ext cx="6723529" cy="3347877"/>
          </a:xfrm>
          <a:prstGeom prst="rect">
            <a:avLst/>
          </a:prstGeom>
        </p:spPr>
      </p:pic>
      <p:sp>
        <p:nvSpPr>
          <p:cNvPr id="4" name="Title 1">
            <a:extLst>
              <a:ext uri="{FF2B5EF4-FFF2-40B4-BE49-F238E27FC236}">
                <a16:creationId xmlns:a16="http://schemas.microsoft.com/office/drawing/2014/main" id="{2199AD70-DA7A-5731-F7DC-D4AAA28F4277}"/>
              </a:ext>
            </a:extLst>
          </p:cNvPr>
          <p:cNvSpPr txBox="1">
            <a:spLocks/>
          </p:cNvSpPr>
          <p:nvPr/>
        </p:nvSpPr>
        <p:spPr>
          <a:xfrm>
            <a:off x="4139952" y="648489"/>
            <a:ext cx="5004048" cy="360040"/>
          </a:xfrm>
          <a:prstGeom prst="rect">
            <a:avLst/>
          </a:prstGeom>
        </p:spPr>
        <p:txBody>
          <a:bodyPr>
            <a:normAutofit fontScale="67500" lnSpcReduction="20000"/>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r"/>
            <a:r>
              <a:rPr lang="en-US" dirty="0">
                <a:solidFill>
                  <a:schemeClr val="bg1"/>
                </a:solidFill>
              </a:rPr>
              <a:t>ECA Agent Portal </a:t>
            </a:r>
            <a:endParaRPr lang="en-AU" dirty="0">
              <a:solidFill>
                <a:schemeClr val="bg1"/>
              </a:solidFill>
            </a:endParaRPr>
          </a:p>
        </p:txBody>
      </p:sp>
      <p:pic>
        <p:nvPicPr>
          <p:cNvPr id="5" name="Picture 4" descr="C:\Users\a1ft\Desktop\Pack\Untitled-5-1.png">
            <a:extLst>
              <a:ext uri="{FF2B5EF4-FFF2-40B4-BE49-F238E27FC236}">
                <a16:creationId xmlns:a16="http://schemas.microsoft.com/office/drawing/2014/main" id="{9B27B79B-2498-D4B0-A306-A85C51C0B649}"/>
              </a:ext>
            </a:extLst>
          </p:cNvPr>
          <p:cNvPicPr>
            <a:picLocks noChangeAspect="1" noChangeArrowheads="1"/>
          </p:cNvPicPr>
          <p:nvPr/>
        </p:nvPicPr>
        <p:blipFill>
          <a:blip r:embed="rId4" cstate="print"/>
          <a:srcRect/>
          <a:stretch>
            <a:fillRect/>
          </a:stretch>
        </p:blipFill>
        <p:spPr bwMode="auto">
          <a:xfrm>
            <a:off x="1627093" y="231265"/>
            <a:ext cx="1160391" cy="599056"/>
          </a:xfrm>
          <a:prstGeom prst="rect">
            <a:avLst/>
          </a:prstGeom>
          <a:noFill/>
        </p:spPr>
      </p:pic>
      <p:pic>
        <p:nvPicPr>
          <p:cNvPr id="8" name="Picture 7" descr="C:\Users\a1ft\Desktop\Pack\heli-white.png">
            <a:extLst>
              <a:ext uri="{FF2B5EF4-FFF2-40B4-BE49-F238E27FC236}">
                <a16:creationId xmlns:a16="http://schemas.microsoft.com/office/drawing/2014/main" id="{5C68EC5A-05AC-2D3D-57B1-94BA8C114177}"/>
              </a:ext>
            </a:extLst>
          </p:cNvPr>
          <p:cNvPicPr>
            <a:picLocks noChangeAspect="1" noChangeArrowheads="1"/>
          </p:cNvPicPr>
          <p:nvPr/>
        </p:nvPicPr>
        <p:blipFill>
          <a:blip r:embed="rId5" cstate="print"/>
          <a:srcRect/>
          <a:stretch>
            <a:fillRect/>
          </a:stretch>
        </p:blipFill>
        <p:spPr bwMode="auto">
          <a:xfrm>
            <a:off x="2901783" y="73979"/>
            <a:ext cx="1062641" cy="803334"/>
          </a:xfrm>
          <a:prstGeom prst="rect">
            <a:avLst/>
          </a:prstGeom>
          <a:noFill/>
        </p:spPr>
      </p:pic>
      <p:pic>
        <p:nvPicPr>
          <p:cNvPr id="9" name="Picture 8" descr="Logo&#10;&#10;Description automatically generated">
            <a:extLst>
              <a:ext uri="{FF2B5EF4-FFF2-40B4-BE49-F238E27FC236}">
                <a16:creationId xmlns:a16="http://schemas.microsoft.com/office/drawing/2014/main" id="{6C11CAC7-76FA-8F9A-3B07-82E705B1E0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064" y="61577"/>
            <a:ext cx="1883244" cy="905694"/>
          </a:xfrm>
          <a:prstGeom prst="rect">
            <a:avLst/>
          </a:prstGeom>
        </p:spPr>
      </p:pic>
      <p:sp>
        <p:nvSpPr>
          <p:cNvPr id="13" name="Oval 12">
            <a:extLst>
              <a:ext uri="{FF2B5EF4-FFF2-40B4-BE49-F238E27FC236}">
                <a16:creationId xmlns:a16="http://schemas.microsoft.com/office/drawing/2014/main" id="{DE3BE5A9-A58C-7015-765C-3192D1B366E7}"/>
              </a:ext>
            </a:extLst>
          </p:cNvPr>
          <p:cNvSpPr/>
          <p:nvPr/>
        </p:nvSpPr>
        <p:spPr>
          <a:xfrm>
            <a:off x="3107753" y="3469341"/>
            <a:ext cx="1934894" cy="9076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6" name="Straight Arrow Connector 15">
            <a:extLst>
              <a:ext uri="{FF2B5EF4-FFF2-40B4-BE49-F238E27FC236}">
                <a16:creationId xmlns:a16="http://schemas.microsoft.com/office/drawing/2014/main" id="{D56A417C-DE41-4569-BBA9-D91DAD16A390}"/>
              </a:ext>
            </a:extLst>
          </p:cNvPr>
          <p:cNvCxnSpPr>
            <a:cxnSpLocks/>
          </p:cNvCxnSpPr>
          <p:nvPr/>
        </p:nvCxnSpPr>
        <p:spPr>
          <a:xfrm flipH="1">
            <a:off x="5086220" y="2507876"/>
            <a:ext cx="1966762" cy="10555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BC7024E-B80C-9ACD-881A-412CDB6407DA}"/>
              </a:ext>
            </a:extLst>
          </p:cNvPr>
          <p:cNvSpPr txBox="1"/>
          <p:nvPr/>
        </p:nvSpPr>
        <p:spPr>
          <a:xfrm>
            <a:off x="7052982" y="2279362"/>
            <a:ext cx="1966762" cy="461665"/>
          </a:xfrm>
          <a:prstGeom prst="rect">
            <a:avLst/>
          </a:prstGeom>
          <a:noFill/>
        </p:spPr>
        <p:txBody>
          <a:bodyPr wrap="square" rtlCol="0">
            <a:spAutoFit/>
          </a:bodyPr>
          <a:lstStyle/>
          <a:p>
            <a:r>
              <a:rPr lang="en-AU" sz="800" dirty="0">
                <a:solidFill>
                  <a:srgbClr val="182654"/>
                </a:solidFill>
              </a:rPr>
              <a:t>Please choose ‘ECA Higher Education’ for marketing collateral and documents for APIC, CHS and HELI. </a:t>
            </a:r>
          </a:p>
        </p:txBody>
      </p:sp>
      <p:pic>
        <p:nvPicPr>
          <p:cNvPr id="24" name="Picture 2" descr="C:\Users\a1ft\Desktop\Pack\heli-color.png">
            <a:extLst>
              <a:ext uri="{FF2B5EF4-FFF2-40B4-BE49-F238E27FC236}">
                <a16:creationId xmlns:a16="http://schemas.microsoft.com/office/drawing/2014/main" id="{5C0570F0-3511-A82C-135B-85EA5F13348A}"/>
              </a:ext>
            </a:extLst>
          </p:cNvPr>
          <p:cNvPicPr>
            <a:picLocks noChangeAspect="1" noChangeArrowheads="1"/>
          </p:cNvPicPr>
          <p:nvPr/>
        </p:nvPicPr>
        <p:blipFill>
          <a:blip r:embed="rId7" cstate="print"/>
          <a:srcRect/>
          <a:stretch>
            <a:fillRect/>
          </a:stretch>
        </p:blipFill>
        <p:spPr bwMode="auto">
          <a:xfrm>
            <a:off x="8451177" y="2812669"/>
            <a:ext cx="568567" cy="429800"/>
          </a:xfrm>
          <a:prstGeom prst="rect">
            <a:avLst/>
          </a:prstGeom>
          <a:noFill/>
        </p:spPr>
      </p:pic>
      <p:pic>
        <p:nvPicPr>
          <p:cNvPr id="25" name="Picture 24" descr="C:\Users\a1ft\Desktop\Pack\CHS.png">
            <a:extLst>
              <a:ext uri="{FF2B5EF4-FFF2-40B4-BE49-F238E27FC236}">
                <a16:creationId xmlns:a16="http://schemas.microsoft.com/office/drawing/2014/main" id="{865BAD18-2A7E-F159-358F-0E506F6325CA}"/>
              </a:ext>
            </a:extLst>
          </p:cNvPr>
          <p:cNvPicPr>
            <a:picLocks noChangeAspect="1" noChangeArrowheads="1"/>
          </p:cNvPicPr>
          <p:nvPr/>
        </p:nvPicPr>
        <p:blipFill>
          <a:blip r:embed="rId8" cstate="print"/>
          <a:srcRect/>
          <a:stretch>
            <a:fillRect/>
          </a:stretch>
        </p:blipFill>
        <p:spPr bwMode="auto">
          <a:xfrm>
            <a:off x="7710672" y="2922668"/>
            <a:ext cx="619467" cy="319801"/>
          </a:xfrm>
          <a:prstGeom prst="rect">
            <a:avLst/>
          </a:prstGeom>
          <a:noFill/>
        </p:spPr>
      </p:pic>
      <p:pic>
        <p:nvPicPr>
          <p:cNvPr id="26" name="Picture 4" descr="C:\Users\a1ft\Desktop\03082021\APIC_PPT\123.png">
            <a:extLst>
              <a:ext uri="{FF2B5EF4-FFF2-40B4-BE49-F238E27FC236}">
                <a16:creationId xmlns:a16="http://schemas.microsoft.com/office/drawing/2014/main" id="{D0738503-B6A9-8381-F953-9D7518D5F7F8}"/>
              </a:ext>
            </a:extLst>
          </p:cNvPr>
          <p:cNvPicPr>
            <a:picLocks noChangeAspect="1" noChangeArrowheads="1"/>
          </p:cNvPicPr>
          <p:nvPr/>
        </p:nvPicPr>
        <p:blipFill>
          <a:blip r:embed="rId9"/>
          <a:srcRect/>
          <a:stretch>
            <a:fillRect/>
          </a:stretch>
        </p:blipFill>
        <p:spPr bwMode="auto">
          <a:xfrm>
            <a:off x="6817777" y="2832961"/>
            <a:ext cx="774136" cy="409508"/>
          </a:xfrm>
          <a:prstGeom prst="rect">
            <a:avLst/>
          </a:prstGeom>
          <a:noFill/>
        </p:spPr>
      </p:pic>
    </p:spTree>
    <p:extLst>
      <p:ext uri="{BB962C8B-B14F-4D97-AF65-F5344CB8AC3E}">
        <p14:creationId xmlns:p14="http://schemas.microsoft.com/office/powerpoint/2010/main" val="1149968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0E6FB5ED-3D5F-4AE3-927B-B22F29632D95}"/>
              </a:ext>
            </a:extLst>
          </p:cNvPr>
          <p:cNvSpPr>
            <a:spLocks noGrp="1"/>
          </p:cNvSpPr>
          <p:nvPr>
            <p:ph type="title"/>
          </p:nvPr>
        </p:nvSpPr>
        <p:spPr>
          <a:xfrm>
            <a:off x="656607" y="2031437"/>
            <a:ext cx="4743452" cy="234362"/>
          </a:xfrm>
        </p:spPr>
        <p:txBody>
          <a:bodyPr>
            <a:noAutofit/>
          </a:bodyPr>
          <a:lstStyle/>
          <a:p>
            <a:pPr algn="ctr"/>
            <a:r>
              <a:rPr lang="en-AU" sz="4800" dirty="0">
                <a:solidFill>
                  <a:schemeClr val="bg1"/>
                </a:solidFill>
                <a:latin typeface="Gotham Bold"/>
                <a:cs typeface="Arial"/>
              </a:rPr>
              <a:t>Q &amp; A</a:t>
            </a:r>
            <a:endParaRPr lang="en-US" sz="4000" dirty="0">
              <a:solidFill>
                <a:schemeClr val="bg1"/>
              </a:solidFill>
            </a:endParaRPr>
          </a:p>
        </p:txBody>
      </p:sp>
      <p:sp>
        <p:nvSpPr>
          <p:cNvPr id="7" name="Rectangle 6"/>
          <p:cNvSpPr/>
          <p:nvPr/>
        </p:nvSpPr>
        <p:spPr>
          <a:xfrm>
            <a:off x="347044" y="4174845"/>
            <a:ext cx="184731" cy="276999"/>
          </a:xfrm>
          <a:prstGeom prst="rect">
            <a:avLst/>
          </a:prstGeom>
        </p:spPr>
        <p:txBody>
          <a:bodyPr wrap="none">
            <a:spAutoFit/>
          </a:bodyPr>
          <a:lstStyle/>
          <a:p>
            <a:pPr lvl="0">
              <a:lnSpc>
                <a:spcPct val="100000"/>
              </a:lnSpc>
            </a:pPr>
            <a:endParaRPr lang="en-US" sz="1200">
              <a:solidFill>
                <a:schemeClr val="bg1"/>
              </a:solidFill>
              <a:latin typeface="Gotham Book"/>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4620" y="247617"/>
            <a:ext cx="1700870" cy="579375"/>
          </a:xfrm>
          <a:prstGeom prst="rect">
            <a:avLst/>
          </a:prstGeom>
        </p:spPr>
      </p:pic>
    </p:spTree>
    <p:extLst>
      <p:ext uri="{BB962C8B-B14F-4D97-AF65-F5344CB8AC3E}">
        <p14:creationId xmlns:p14="http://schemas.microsoft.com/office/powerpoint/2010/main" val="1535477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5143500"/>
          </a:xfrm>
          <a:prstGeom prst="rect">
            <a:avLst/>
          </a:prstGeom>
          <a:solidFill>
            <a:srgbClr val="182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1289" y="1277627"/>
            <a:ext cx="4053839" cy="1804864"/>
          </a:xfrm>
          <a:prstGeom prst="rect">
            <a:avLst/>
          </a:prstGeom>
        </p:spPr>
      </p:pic>
      <p:cxnSp>
        <p:nvCxnSpPr>
          <p:cNvPr id="28" name="Straight Connector 27"/>
          <p:cNvCxnSpPr>
            <a:cxnSpLocks/>
          </p:cNvCxnSpPr>
          <p:nvPr/>
        </p:nvCxnSpPr>
        <p:spPr>
          <a:xfrm>
            <a:off x="467544" y="4024990"/>
            <a:ext cx="81369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09387" y="4264728"/>
            <a:ext cx="1277857" cy="630942"/>
          </a:xfrm>
          <a:prstGeom prst="rect">
            <a:avLst/>
          </a:prstGeom>
          <a:noFill/>
        </p:spPr>
        <p:txBody>
          <a:bodyPr wrap="square" numCol="1" rtlCol="0" anchor="ctr">
            <a:spAutoFit/>
          </a:bodyPr>
          <a:lstStyle/>
          <a:p>
            <a:pPr>
              <a:lnSpc>
                <a:spcPct val="100000"/>
              </a:lnSpc>
            </a:pPr>
            <a:r>
              <a:rPr lang="en-GB" sz="700" b="1">
                <a:solidFill>
                  <a:schemeClr val="bg1"/>
                </a:solidFill>
                <a:latin typeface="Gotham Book"/>
              </a:rPr>
              <a:t>Melbourne</a:t>
            </a:r>
            <a:endParaRPr lang="en-AU" sz="700" b="1">
              <a:solidFill>
                <a:schemeClr val="bg1"/>
              </a:solidFill>
              <a:latin typeface="Gotham Book"/>
            </a:endParaRPr>
          </a:p>
          <a:p>
            <a:pPr>
              <a:lnSpc>
                <a:spcPct val="100000"/>
              </a:lnSpc>
            </a:pPr>
            <a:r>
              <a:rPr lang="en-GB" sz="700">
                <a:solidFill>
                  <a:schemeClr val="bg1"/>
                </a:solidFill>
                <a:latin typeface="Gotham Book"/>
              </a:rPr>
              <a:t>Level 7, 399 Lonsdale St.</a:t>
            </a:r>
            <a:endParaRPr lang="en-AU" sz="700">
              <a:solidFill>
                <a:schemeClr val="bg1"/>
              </a:solidFill>
              <a:latin typeface="Gotham Book"/>
            </a:endParaRPr>
          </a:p>
          <a:p>
            <a:pPr>
              <a:lnSpc>
                <a:spcPct val="100000"/>
              </a:lnSpc>
            </a:pPr>
            <a:r>
              <a:rPr lang="en-GB" sz="700">
                <a:solidFill>
                  <a:schemeClr val="bg1"/>
                </a:solidFill>
                <a:latin typeface="Gotham Book"/>
              </a:rPr>
              <a:t>Melbourne VIC 3000 </a:t>
            </a:r>
            <a:endParaRPr lang="en-AU" sz="700">
              <a:solidFill>
                <a:schemeClr val="bg1"/>
              </a:solidFill>
              <a:latin typeface="Gotham Book"/>
            </a:endParaRPr>
          </a:p>
          <a:p>
            <a:pPr>
              <a:lnSpc>
                <a:spcPct val="100000"/>
              </a:lnSpc>
            </a:pPr>
            <a:r>
              <a:rPr lang="en-GB" sz="700">
                <a:solidFill>
                  <a:schemeClr val="bg1"/>
                </a:solidFill>
                <a:latin typeface="Gotham Book"/>
              </a:rPr>
              <a:t>Phone: +61 3 </a:t>
            </a:r>
            <a:r>
              <a:rPr lang="en-AU" sz="700">
                <a:solidFill>
                  <a:schemeClr val="bg1"/>
                </a:solidFill>
                <a:latin typeface="Gotham Book"/>
              </a:rPr>
              <a:t>9603 5333</a:t>
            </a:r>
          </a:p>
          <a:p>
            <a:pPr>
              <a:lnSpc>
                <a:spcPct val="100000"/>
              </a:lnSpc>
            </a:pPr>
            <a:r>
              <a:rPr lang="en-GB" sz="700">
                <a:solidFill>
                  <a:schemeClr val="bg1"/>
                </a:solidFill>
                <a:latin typeface="Gotham Book"/>
              </a:rPr>
              <a:t>Email: info@eca.edu.au</a:t>
            </a:r>
            <a:endParaRPr lang="en-AU" sz="700">
              <a:solidFill>
                <a:schemeClr val="bg1"/>
              </a:solidFill>
              <a:latin typeface="Gotham Book"/>
            </a:endParaRPr>
          </a:p>
        </p:txBody>
      </p:sp>
      <p:sp>
        <p:nvSpPr>
          <p:cNvPr id="13" name="TextBox 12"/>
          <p:cNvSpPr txBox="1"/>
          <p:nvPr/>
        </p:nvSpPr>
        <p:spPr>
          <a:xfrm>
            <a:off x="395537" y="4264728"/>
            <a:ext cx="1152127" cy="630942"/>
          </a:xfrm>
          <a:prstGeom prst="rect">
            <a:avLst/>
          </a:prstGeom>
          <a:noFill/>
        </p:spPr>
        <p:txBody>
          <a:bodyPr wrap="square" numCol="1" rtlCol="0" anchor="ctr">
            <a:spAutoFit/>
          </a:bodyPr>
          <a:lstStyle/>
          <a:p>
            <a:pPr>
              <a:lnSpc>
                <a:spcPct val="100000"/>
              </a:lnSpc>
            </a:pPr>
            <a:r>
              <a:rPr lang="en-GB" sz="700" b="1">
                <a:solidFill>
                  <a:schemeClr val="bg1"/>
                </a:solidFill>
                <a:latin typeface="Gotham Book"/>
              </a:rPr>
              <a:t>Sydney</a:t>
            </a:r>
            <a:endParaRPr lang="en-AU" sz="700" b="1">
              <a:solidFill>
                <a:schemeClr val="bg1"/>
              </a:solidFill>
              <a:latin typeface="Gotham Book"/>
            </a:endParaRPr>
          </a:p>
          <a:p>
            <a:pPr>
              <a:lnSpc>
                <a:spcPct val="100000"/>
              </a:lnSpc>
            </a:pPr>
            <a:r>
              <a:rPr lang="en-US" sz="700">
                <a:solidFill>
                  <a:schemeClr val="bg1"/>
                </a:solidFill>
                <a:latin typeface="Gotham Book"/>
              </a:rPr>
              <a:t>160 Sussex St.</a:t>
            </a:r>
            <a:endParaRPr lang="en-AU" sz="700">
              <a:solidFill>
                <a:schemeClr val="bg1"/>
              </a:solidFill>
              <a:latin typeface="Gotham Book"/>
            </a:endParaRPr>
          </a:p>
          <a:p>
            <a:pPr>
              <a:lnSpc>
                <a:spcPct val="100000"/>
              </a:lnSpc>
            </a:pPr>
            <a:r>
              <a:rPr lang="en-GB" sz="700">
                <a:solidFill>
                  <a:schemeClr val="bg1"/>
                </a:solidFill>
                <a:latin typeface="Gotham Book"/>
              </a:rPr>
              <a:t>Sydney NSW 2000</a:t>
            </a:r>
            <a:endParaRPr lang="en-AU" sz="700">
              <a:solidFill>
                <a:schemeClr val="bg1"/>
              </a:solidFill>
              <a:latin typeface="Gotham Book"/>
            </a:endParaRPr>
          </a:p>
          <a:p>
            <a:pPr>
              <a:lnSpc>
                <a:spcPct val="100000"/>
              </a:lnSpc>
            </a:pPr>
            <a:r>
              <a:rPr lang="en-GB" sz="700">
                <a:solidFill>
                  <a:schemeClr val="bg1"/>
                </a:solidFill>
                <a:latin typeface="Gotham Book"/>
              </a:rPr>
              <a:t>Phone:+61 2 8265 3200</a:t>
            </a:r>
            <a:endParaRPr lang="en-AU" sz="700">
              <a:solidFill>
                <a:schemeClr val="bg1"/>
              </a:solidFill>
              <a:latin typeface="Gotham Book"/>
            </a:endParaRPr>
          </a:p>
          <a:p>
            <a:pPr>
              <a:lnSpc>
                <a:spcPct val="100000"/>
              </a:lnSpc>
            </a:pPr>
            <a:r>
              <a:rPr lang="en-GB" sz="700">
                <a:solidFill>
                  <a:schemeClr val="bg1"/>
                </a:solidFill>
                <a:latin typeface="Gotham Book"/>
              </a:rPr>
              <a:t>Email: info@eca.edu.au</a:t>
            </a:r>
            <a:endParaRPr lang="en-AU" sz="700">
              <a:solidFill>
                <a:schemeClr val="bg1"/>
              </a:solidFill>
              <a:latin typeface="Gotham Book"/>
            </a:endParaRPr>
          </a:p>
        </p:txBody>
      </p:sp>
      <p:sp>
        <p:nvSpPr>
          <p:cNvPr id="14" name="TextBox 13"/>
          <p:cNvSpPr txBox="1"/>
          <p:nvPr/>
        </p:nvSpPr>
        <p:spPr>
          <a:xfrm>
            <a:off x="4442042" y="4264728"/>
            <a:ext cx="1220038" cy="630942"/>
          </a:xfrm>
          <a:prstGeom prst="rect">
            <a:avLst/>
          </a:prstGeom>
          <a:noFill/>
        </p:spPr>
        <p:txBody>
          <a:bodyPr wrap="square" numCol="1" rtlCol="0" anchor="ctr">
            <a:spAutoFit/>
          </a:bodyPr>
          <a:lstStyle/>
          <a:p>
            <a:pPr>
              <a:lnSpc>
                <a:spcPct val="100000"/>
              </a:lnSpc>
            </a:pPr>
            <a:r>
              <a:rPr lang="en-AU" sz="700" b="1">
                <a:solidFill>
                  <a:schemeClr val="bg1"/>
                </a:solidFill>
                <a:latin typeface="Gotham Book"/>
              </a:rPr>
              <a:t>Brisbane</a:t>
            </a:r>
          </a:p>
          <a:p>
            <a:pPr>
              <a:lnSpc>
                <a:spcPct val="100000"/>
              </a:lnSpc>
            </a:pPr>
            <a:r>
              <a:rPr lang="en-GB" sz="700">
                <a:solidFill>
                  <a:schemeClr val="bg1"/>
                </a:solidFill>
                <a:latin typeface="Gotham Book"/>
              </a:rPr>
              <a:t>Level 1, 126 Margaret St.</a:t>
            </a:r>
            <a:endParaRPr lang="en-AU" sz="700">
              <a:solidFill>
                <a:schemeClr val="bg1"/>
              </a:solidFill>
              <a:latin typeface="Gotham Book"/>
            </a:endParaRPr>
          </a:p>
          <a:p>
            <a:pPr>
              <a:lnSpc>
                <a:spcPct val="100000"/>
              </a:lnSpc>
            </a:pPr>
            <a:r>
              <a:rPr lang="en-GB" sz="700">
                <a:solidFill>
                  <a:schemeClr val="bg1"/>
                </a:solidFill>
                <a:latin typeface="Gotham Book"/>
              </a:rPr>
              <a:t>Brisbane QLD 4000 </a:t>
            </a:r>
            <a:endParaRPr lang="en-AU" sz="700">
              <a:solidFill>
                <a:schemeClr val="bg1"/>
              </a:solidFill>
              <a:latin typeface="Gotham Book"/>
            </a:endParaRPr>
          </a:p>
          <a:p>
            <a:pPr>
              <a:lnSpc>
                <a:spcPct val="100000"/>
              </a:lnSpc>
            </a:pPr>
            <a:r>
              <a:rPr lang="en-GB" sz="700">
                <a:solidFill>
                  <a:schemeClr val="bg1"/>
                </a:solidFill>
                <a:latin typeface="Gotham Book"/>
              </a:rPr>
              <a:t>Phone: +61 7 </a:t>
            </a:r>
            <a:r>
              <a:rPr lang="en-AU" sz="700">
                <a:solidFill>
                  <a:schemeClr val="bg1"/>
                </a:solidFill>
                <a:latin typeface="Gotham Book"/>
              </a:rPr>
              <a:t>3210 7474</a:t>
            </a:r>
          </a:p>
          <a:p>
            <a:pPr>
              <a:lnSpc>
                <a:spcPct val="100000"/>
              </a:lnSpc>
            </a:pPr>
            <a:r>
              <a:rPr lang="en-GB" sz="700">
                <a:solidFill>
                  <a:schemeClr val="bg1"/>
                </a:solidFill>
                <a:latin typeface="Gotham Book"/>
              </a:rPr>
              <a:t>Email: info@eca.edu.au</a:t>
            </a:r>
            <a:endParaRPr lang="en-AU" sz="700">
              <a:solidFill>
                <a:schemeClr val="bg1"/>
              </a:solidFill>
              <a:latin typeface="Gotham Book"/>
            </a:endParaRPr>
          </a:p>
        </p:txBody>
      </p:sp>
      <p:sp>
        <p:nvSpPr>
          <p:cNvPr id="22" name="TextBox 21">
            <a:extLst>
              <a:ext uri="{FF2B5EF4-FFF2-40B4-BE49-F238E27FC236}">
                <a16:creationId xmlns:a16="http://schemas.microsoft.com/office/drawing/2014/main" id="{5E0B88D0-4852-4479-BDA7-60065F128FAA}"/>
              </a:ext>
            </a:extLst>
          </p:cNvPr>
          <p:cNvSpPr txBox="1"/>
          <p:nvPr/>
        </p:nvSpPr>
        <p:spPr>
          <a:xfrm>
            <a:off x="7371222" y="4264728"/>
            <a:ext cx="1368154" cy="738664"/>
          </a:xfrm>
          <a:prstGeom prst="rect">
            <a:avLst/>
          </a:prstGeom>
          <a:noFill/>
        </p:spPr>
        <p:txBody>
          <a:bodyPr wrap="square" numCol="1" rtlCol="0" anchor="ctr">
            <a:spAutoFit/>
          </a:bodyPr>
          <a:lstStyle/>
          <a:p>
            <a:pPr>
              <a:lnSpc>
                <a:spcPct val="100000"/>
              </a:lnSpc>
            </a:pPr>
            <a:r>
              <a:rPr lang="en-AU" sz="700" b="1">
                <a:solidFill>
                  <a:schemeClr val="bg1"/>
                </a:solidFill>
                <a:latin typeface="Gotham Book"/>
              </a:rPr>
              <a:t>India</a:t>
            </a:r>
          </a:p>
          <a:p>
            <a:pPr>
              <a:lnSpc>
                <a:spcPct val="100000"/>
              </a:lnSpc>
            </a:pPr>
            <a:r>
              <a:rPr lang="en-AU" sz="700">
                <a:solidFill>
                  <a:schemeClr val="bg1"/>
                </a:solidFill>
                <a:latin typeface="Gotham Book"/>
              </a:rPr>
              <a:t>ECA Corporate House,</a:t>
            </a:r>
          </a:p>
          <a:p>
            <a:pPr>
              <a:lnSpc>
                <a:spcPct val="100000"/>
              </a:lnSpc>
            </a:pPr>
            <a:r>
              <a:rPr lang="en-AU" sz="700">
                <a:solidFill>
                  <a:schemeClr val="bg1"/>
                </a:solidFill>
                <a:latin typeface="Gotham Book"/>
              </a:rPr>
              <a:t>100 Ft Corporate Road, Ahmedabad – Gujarat – India</a:t>
            </a:r>
          </a:p>
          <a:p>
            <a:pPr>
              <a:lnSpc>
                <a:spcPct val="100000"/>
              </a:lnSpc>
            </a:pPr>
            <a:r>
              <a:rPr lang="en-AU" sz="700">
                <a:solidFill>
                  <a:schemeClr val="bg1"/>
                </a:solidFill>
                <a:latin typeface="Gotham Book"/>
              </a:rPr>
              <a:t>Phone: +91 7600 300 006</a:t>
            </a:r>
          </a:p>
          <a:p>
            <a:pPr>
              <a:lnSpc>
                <a:spcPct val="100000"/>
              </a:lnSpc>
            </a:pPr>
            <a:r>
              <a:rPr lang="en-AU" sz="700">
                <a:solidFill>
                  <a:schemeClr val="bg1"/>
                </a:solidFill>
                <a:latin typeface="Gotham Book"/>
              </a:rPr>
              <a:t>Email: info@eca.edu.au</a:t>
            </a:r>
          </a:p>
        </p:txBody>
      </p:sp>
      <p:sp>
        <p:nvSpPr>
          <p:cNvPr id="23" name="TextBox 22">
            <a:extLst>
              <a:ext uri="{FF2B5EF4-FFF2-40B4-BE49-F238E27FC236}">
                <a16:creationId xmlns:a16="http://schemas.microsoft.com/office/drawing/2014/main" id="{82AD079E-088A-4E88-AFA2-2D8449726141}"/>
              </a:ext>
            </a:extLst>
          </p:cNvPr>
          <p:cNvSpPr txBox="1"/>
          <p:nvPr/>
        </p:nvSpPr>
        <p:spPr>
          <a:xfrm>
            <a:off x="1702462" y="4264728"/>
            <a:ext cx="1152127" cy="630942"/>
          </a:xfrm>
          <a:prstGeom prst="rect">
            <a:avLst/>
          </a:prstGeom>
          <a:noFill/>
        </p:spPr>
        <p:txBody>
          <a:bodyPr wrap="square" numCol="1" rtlCol="0" anchor="ctr">
            <a:spAutoFit/>
          </a:bodyPr>
          <a:lstStyle/>
          <a:p>
            <a:pPr>
              <a:lnSpc>
                <a:spcPct val="100000"/>
              </a:lnSpc>
            </a:pPr>
            <a:r>
              <a:rPr lang="en-AU" sz="700" b="1">
                <a:solidFill>
                  <a:schemeClr val="bg1"/>
                </a:solidFill>
                <a:latin typeface="Gotham Book"/>
              </a:rPr>
              <a:t>Parramatta</a:t>
            </a:r>
          </a:p>
          <a:p>
            <a:pPr>
              <a:lnSpc>
                <a:spcPct val="100000"/>
              </a:lnSpc>
            </a:pPr>
            <a:r>
              <a:rPr lang="en-AU" sz="700">
                <a:solidFill>
                  <a:schemeClr val="bg1"/>
                </a:solidFill>
                <a:latin typeface="Gotham Book"/>
              </a:rPr>
              <a:t>1-3 Fitzwilliam St. Parramatta, NSW 2150</a:t>
            </a:r>
          </a:p>
          <a:p>
            <a:pPr>
              <a:lnSpc>
                <a:spcPct val="100000"/>
              </a:lnSpc>
            </a:pPr>
            <a:r>
              <a:rPr lang="en-GB" sz="700">
                <a:solidFill>
                  <a:schemeClr val="bg1"/>
                </a:solidFill>
                <a:latin typeface="Gotham Book"/>
              </a:rPr>
              <a:t>Phone:+61 2 8265 3200 Email: info@eca.edu.au</a:t>
            </a:r>
            <a:endParaRPr lang="en-AU" sz="700">
              <a:solidFill>
                <a:schemeClr val="bg1"/>
              </a:solidFill>
              <a:latin typeface="Gotham Book"/>
            </a:endParaRPr>
          </a:p>
        </p:txBody>
      </p:sp>
      <p:sp>
        <p:nvSpPr>
          <p:cNvPr id="24" name="TextBox 23">
            <a:extLst>
              <a:ext uri="{FF2B5EF4-FFF2-40B4-BE49-F238E27FC236}">
                <a16:creationId xmlns:a16="http://schemas.microsoft.com/office/drawing/2014/main" id="{45D62CC6-3AA1-441E-AE86-D208861EB2E2}"/>
              </a:ext>
            </a:extLst>
          </p:cNvPr>
          <p:cNvSpPr txBox="1"/>
          <p:nvPr/>
        </p:nvSpPr>
        <p:spPr>
          <a:xfrm>
            <a:off x="5853946" y="4264728"/>
            <a:ext cx="1399548" cy="738664"/>
          </a:xfrm>
          <a:prstGeom prst="rect">
            <a:avLst/>
          </a:prstGeom>
          <a:noFill/>
        </p:spPr>
        <p:txBody>
          <a:bodyPr wrap="square" numCol="1" rtlCol="0" anchor="ctr">
            <a:spAutoFit/>
          </a:bodyPr>
          <a:lstStyle/>
          <a:p>
            <a:pPr>
              <a:lnSpc>
                <a:spcPct val="100000"/>
              </a:lnSpc>
            </a:pPr>
            <a:r>
              <a:rPr lang="en-AU" sz="700" b="1">
                <a:solidFill>
                  <a:schemeClr val="bg1"/>
                </a:solidFill>
                <a:latin typeface="Gotham Book"/>
              </a:rPr>
              <a:t>United Kingdom</a:t>
            </a:r>
          </a:p>
          <a:p>
            <a:pPr>
              <a:lnSpc>
                <a:spcPct val="100000"/>
              </a:lnSpc>
            </a:pPr>
            <a:r>
              <a:rPr lang="en-US" sz="700">
                <a:solidFill>
                  <a:schemeClr val="bg1"/>
                </a:solidFill>
                <a:latin typeface="Gotham Book"/>
              </a:rPr>
              <a:t>166-220 Holloway Rd </a:t>
            </a:r>
          </a:p>
          <a:p>
            <a:pPr>
              <a:lnSpc>
                <a:spcPct val="100000"/>
              </a:lnSpc>
            </a:pPr>
            <a:r>
              <a:rPr lang="en-US" sz="700">
                <a:solidFill>
                  <a:schemeClr val="bg1"/>
                </a:solidFill>
                <a:latin typeface="Gotham Book"/>
              </a:rPr>
              <a:t>London N7 8DB </a:t>
            </a:r>
          </a:p>
          <a:p>
            <a:pPr>
              <a:lnSpc>
                <a:spcPct val="100000"/>
              </a:lnSpc>
            </a:pPr>
            <a:r>
              <a:rPr lang="en-US" sz="700">
                <a:solidFill>
                  <a:schemeClr val="bg1"/>
                </a:solidFill>
                <a:latin typeface="Gotham Book"/>
              </a:rPr>
              <a:t>United Kingdom</a:t>
            </a:r>
          </a:p>
          <a:p>
            <a:pPr>
              <a:lnSpc>
                <a:spcPct val="100000"/>
              </a:lnSpc>
            </a:pPr>
            <a:r>
              <a:rPr lang="en-GB" sz="700">
                <a:solidFill>
                  <a:schemeClr val="bg1"/>
                </a:solidFill>
                <a:latin typeface="Gotham Book"/>
              </a:rPr>
              <a:t>Phone: </a:t>
            </a:r>
            <a:r>
              <a:rPr lang="en-US" sz="700">
                <a:solidFill>
                  <a:schemeClr val="bg1"/>
                </a:solidFill>
                <a:latin typeface="Gotham Book"/>
              </a:rPr>
              <a:t>+44 (0)20 3764 2500  </a:t>
            </a:r>
            <a:r>
              <a:rPr lang="en-GB" sz="700">
                <a:solidFill>
                  <a:schemeClr val="bg1"/>
                </a:solidFill>
                <a:latin typeface="Gotham Book"/>
              </a:rPr>
              <a:t>Email: info@eca.edu.au</a:t>
            </a:r>
            <a:endParaRPr lang="en-AU" sz="700">
              <a:solidFill>
                <a:schemeClr val="bg1"/>
              </a:solidFill>
              <a:latin typeface="Gotham Book"/>
            </a:endParaRPr>
          </a:p>
        </p:txBody>
      </p:sp>
    </p:spTree>
    <p:extLst>
      <p:ext uri="{BB962C8B-B14F-4D97-AF65-F5344CB8AC3E}">
        <p14:creationId xmlns:p14="http://schemas.microsoft.com/office/powerpoint/2010/main" val="3383587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EBCB1D-F736-4054-9A16-6B147265ABAE}"/>
              </a:ext>
            </a:extLst>
          </p:cNvPr>
          <p:cNvSpPr/>
          <p:nvPr/>
        </p:nvSpPr>
        <p:spPr>
          <a:xfrm flipV="1">
            <a:off x="0" y="-1"/>
            <a:ext cx="9143998" cy="611841"/>
          </a:xfrm>
          <a:prstGeom prst="rect">
            <a:avLst/>
          </a:prstGeom>
          <a:solidFill>
            <a:srgbClr val="182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C2E7"/>
              </a:solidFill>
              <a:effectLst/>
              <a:uLnTx/>
              <a:uFillTx/>
              <a:latin typeface="Calibri"/>
              <a:ea typeface="+mn-ea"/>
              <a:cs typeface="+mn-cs"/>
            </a:endParaRPr>
          </a:p>
        </p:txBody>
      </p:sp>
      <p:sp>
        <p:nvSpPr>
          <p:cNvPr id="4" name="Title 1">
            <a:extLst>
              <a:ext uri="{FF2B5EF4-FFF2-40B4-BE49-F238E27FC236}">
                <a16:creationId xmlns:a16="http://schemas.microsoft.com/office/drawing/2014/main" id="{E3BDCD36-89E8-4671-885B-A336F02718D5}"/>
              </a:ext>
            </a:extLst>
          </p:cNvPr>
          <p:cNvSpPr>
            <a:spLocks noGrp="1"/>
          </p:cNvSpPr>
          <p:nvPr>
            <p:ph type="title"/>
          </p:nvPr>
        </p:nvSpPr>
        <p:spPr>
          <a:xfrm>
            <a:off x="348245" y="157967"/>
            <a:ext cx="8541927" cy="360040"/>
          </a:xfrm>
        </p:spPr>
        <p:txBody>
          <a:bodyPr>
            <a:noAutofit/>
          </a:bodyPr>
          <a:lstStyle/>
          <a:p>
            <a:r>
              <a:rPr lang="en-US" dirty="0">
                <a:solidFill>
                  <a:schemeClr val="bg1"/>
                </a:solidFill>
                <a:latin typeface="Gotham Bold"/>
              </a:rPr>
              <a:t>ECA Course Offerings</a:t>
            </a:r>
            <a:endParaRPr lang="en-AU" dirty="0">
              <a:solidFill>
                <a:schemeClr val="bg1"/>
              </a:solidFill>
              <a:latin typeface="Gotham Bold"/>
            </a:endParaRPr>
          </a:p>
        </p:txBody>
      </p:sp>
      <p:grpSp>
        <p:nvGrpSpPr>
          <p:cNvPr id="47" name="Groupe 46">
            <a:extLst>
              <a:ext uri="{FF2B5EF4-FFF2-40B4-BE49-F238E27FC236}">
                <a16:creationId xmlns:a16="http://schemas.microsoft.com/office/drawing/2014/main" id="{40CAF131-EFBB-4387-85EC-7F4A30CBBDF6}"/>
              </a:ext>
            </a:extLst>
          </p:cNvPr>
          <p:cNvGrpSpPr/>
          <p:nvPr/>
        </p:nvGrpSpPr>
        <p:grpSpPr>
          <a:xfrm>
            <a:off x="700260" y="736061"/>
            <a:ext cx="7572890" cy="3821949"/>
            <a:chOff x="604564" y="810491"/>
            <a:chExt cx="7572890" cy="3821949"/>
          </a:xfrm>
        </p:grpSpPr>
        <p:cxnSp>
          <p:nvCxnSpPr>
            <p:cNvPr id="31" name="Connecteur droit 30">
              <a:extLst>
                <a:ext uri="{FF2B5EF4-FFF2-40B4-BE49-F238E27FC236}">
                  <a16:creationId xmlns:a16="http://schemas.microsoft.com/office/drawing/2014/main" id="{9600AA4D-96B0-487D-82AB-28E172573D65}"/>
                </a:ext>
              </a:extLst>
            </p:cNvPr>
            <p:cNvCxnSpPr>
              <a:cxnSpLocks/>
            </p:cNvCxnSpPr>
            <p:nvPr/>
          </p:nvCxnSpPr>
          <p:spPr>
            <a:xfrm flipH="1">
              <a:off x="611189" y="2571749"/>
              <a:ext cx="7566265" cy="0"/>
            </a:xfrm>
            <a:prstGeom prst="line">
              <a:avLst/>
            </a:prstGeom>
            <a:ln w="19050">
              <a:solidFill>
                <a:srgbClr val="FBD7B3"/>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CFC92CFF-4BBC-4D5E-B956-CF516D31409E}"/>
                </a:ext>
              </a:extLst>
            </p:cNvPr>
            <p:cNvCxnSpPr/>
            <p:nvPr/>
          </p:nvCxnSpPr>
          <p:spPr>
            <a:xfrm>
              <a:off x="2507673" y="810491"/>
              <a:ext cx="0" cy="1761258"/>
            </a:xfrm>
            <a:prstGeom prst="line">
              <a:avLst/>
            </a:prstGeom>
            <a:ln w="19050">
              <a:solidFill>
                <a:srgbClr val="FBD7B3"/>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111CD445-2F9C-4B7E-85DB-CCBAEE156D76}"/>
                </a:ext>
              </a:extLst>
            </p:cNvPr>
            <p:cNvCxnSpPr/>
            <p:nvPr/>
          </p:nvCxnSpPr>
          <p:spPr>
            <a:xfrm>
              <a:off x="4444784" y="810491"/>
              <a:ext cx="0" cy="1761258"/>
            </a:xfrm>
            <a:prstGeom prst="line">
              <a:avLst/>
            </a:prstGeom>
            <a:ln w="19050">
              <a:solidFill>
                <a:srgbClr val="FBD7B3"/>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D12713BD-7F6F-4560-A351-9D436CDEDF97}"/>
                </a:ext>
              </a:extLst>
            </p:cNvPr>
            <p:cNvCxnSpPr/>
            <p:nvPr/>
          </p:nvCxnSpPr>
          <p:spPr>
            <a:xfrm>
              <a:off x="6323534" y="810491"/>
              <a:ext cx="0" cy="1761258"/>
            </a:xfrm>
            <a:prstGeom prst="line">
              <a:avLst/>
            </a:prstGeom>
            <a:ln w="19050">
              <a:solidFill>
                <a:srgbClr val="FBD7B3"/>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C86E2922-07CB-4C55-97C5-52F79A756BE3}"/>
                </a:ext>
              </a:extLst>
            </p:cNvPr>
            <p:cNvCxnSpPr>
              <a:cxnSpLocks/>
            </p:cNvCxnSpPr>
            <p:nvPr/>
          </p:nvCxnSpPr>
          <p:spPr>
            <a:xfrm flipH="1">
              <a:off x="4430918" y="2507673"/>
              <a:ext cx="13866" cy="2124767"/>
            </a:xfrm>
            <a:prstGeom prst="line">
              <a:avLst/>
            </a:prstGeom>
            <a:ln w="19050">
              <a:solidFill>
                <a:srgbClr val="FBD7B3"/>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F19705F5-D2A9-407B-A4F1-490358FB32C4}"/>
                </a:ext>
              </a:extLst>
            </p:cNvPr>
            <p:cNvCxnSpPr>
              <a:cxnSpLocks/>
            </p:cNvCxnSpPr>
            <p:nvPr/>
          </p:nvCxnSpPr>
          <p:spPr>
            <a:xfrm>
              <a:off x="2500746" y="2571749"/>
              <a:ext cx="0" cy="2060691"/>
            </a:xfrm>
            <a:prstGeom prst="line">
              <a:avLst/>
            </a:prstGeom>
            <a:ln w="19050">
              <a:solidFill>
                <a:srgbClr val="FBD7B3"/>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42E06294-9431-4B4E-B209-5CD0ABC6DBAE}"/>
                </a:ext>
              </a:extLst>
            </p:cNvPr>
            <p:cNvCxnSpPr/>
            <p:nvPr/>
          </p:nvCxnSpPr>
          <p:spPr>
            <a:xfrm flipH="1">
              <a:off x="611188" y="810491"/>
              <a:ext cx="7566266" cy="0"/>
            </a:xfrm>
            <a:prstGeom prst="line">
              <a:avLst/>
            </a:prstGeom>
            <a:ln w="19050">
              <a:solidFill>
                <a:srgbClr val="FBD7B3"/>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74948979-3568-4A1D-9E0B-C6370E462606}"/>
                </a:ext>
              </a:extLst>
            </p:cNvPr>
            <p:cNvCxnSpPr/>
            <p:nvPr/>
          </p:nvCxnSpPr>
          <p:spPr>
            <a:xfrm flipH="1">
              <a:off x="611188" y="4632440"/>
              <a:ext cx="7566266" cy="0"/>
            </a:xfrm>
            <a:prstGeom prst="line">
              <a:avLst/>
            </a:prstGeom>
            <a:ln w="19050">
              <a:solidFill>
                <a:srgbClr val="FBD7B3"/>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743D34AB-FBA7-4CC9-A691-0B523BFACA0C}"/>
                </a:ext>
              </a:extLst>
            </p:cNvPr>
            <p:cNvCxnSpPr>
              <a:cxnSpLocks/>
            </p:cNvCxnSpPr>
            <p:nvPr/>
          </p:nvCxnSpPr>
          <p:spPr>
            <a:xfrm flipH="1">
              <a:off x="604564" y="810491"/>
              <a:ext cx="6624" cy="3821949"/>
            </a:xfrm>
            <a:prstGeom prst="line">
              <a:avLst/>
            </a:prstGeom>
            <a:ln w="19050">
              <a:solidFill>
                <a:srgbClr val="FBD7B3"/>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7F7174EA-4B08-49FB-8C88-226CA2918798}"/>
                </a:ext>
              </a:extLst>
            </p:cNvPr>
            <p:cNvCxnSpPr>
              <a:cxnSpLocks/>
            </p:cNvCxnSpPr>
            <p:nvPr/>
          </p:nvCxnSpPr>
          <p:spPr>
            <a:xfrm>
              <a:off x="8177454" y="810491"/>
              <a:ext cx="0" cy="3821949"/>
            </a:xfrm>
            <a:prstGeom prst="line">
              <a:avLst/>
            </a:prstGeom>
            <a:ln w="19050">
              <a:solidFill>
                <a:srgbClr val="FBD7B3"/>
              </a:solidFill>
            </a:ln>
          </p:spPr>
          <p:style>
            <a:lnRef idx="1">
              <a:schemeClr val="accent1"/>
            </a:lnRef>
            <a:fillRef idx="0">
              <a:schemeClr val="accent1"/>
            </a:fillRef>
            <a:effectRef idx="0">
              <a:schemeClr val="accent1"/>
            </a:effectRef>
            <a:fontRef idx="minor">
              <a:schemeClr val="tx1"/>
            </a:fontRef>
          </p:style>
        </p:cxnSp>
      </p:grpSp>
      <p:sp>
        <p:nvSpPr>
          <p:cNvPr id="40" name="ZoneTexte 39">
            <a:extLst>
              <a:ext uri="{FF2B5EF4-FFF2-40B4-BE49-F238E27FC236}">
                <a16:creationId xmlns:a16="http://schemas.microsoft.com/office/drawing/2014/main" id="{CDB217A1-6190-45B9-BAB6-F2CB8DB5B993}"/>
              </a:ext>
            </a:extLst>
          </p:cNvPr>
          <p:cNvSpPr txBox="1"/>
          <p:nvPr/>
        </p:nvSpPr>
        <p:spPr>
          <a:xfrm>
            <a:off x="767689" y="1399146"/>
            <a:ext cx="1774875" cy="10618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F68C1F"/>
                </a:solidFill>
                <a:effectLst/>
                <a:uLnTx/>
                <a:uFillTx/>
                <a:latin typeface="Calibri"/>
                <a:ea typeface="+mn-ea"/>
                <a:cs typeface="+mn-cs"/>
              </a:rPr>
              <a:t>APIC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9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Master of Project Management and Business (MPMB)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a:solidFill>
                  <a:prstClr val="black">
                    <a:lumMod val="65000"/>
                    <a:lumOff val="35000"/>
                  </a:prstClr>
                </a:solidFill>
                <a:latin typeface="Calibri"/>
              </a:rPr>
              <a:t>Master of Business Administration (MBA)</a:t>
            </a:r>
            <a:endParaRPr kumimoji="0" lang="en-AU" sz="9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62" name="TextBox 36">
            <a:extLst>
              <a:ext uri="{FF2B5EF4-FFF2-40B4-BE49-F238E27FC236}">
                <a16:creationId xmlns:a16="http://schemas.microsoft.com/office/drawing/2014/main" id="{38B99D36-FAF3-4EF6-9A42-D46B4D17F54B}"/>
              </a:ext>
            </a:extLst>
          </p:cNvPr>
          <p:cNvSpPr txBox="1"/>
          <p:nvPr/>
        </p:nvSpPr>
        <p:spPr>
          <a:xfrm>
            <a:off x="2301705" y="4548357"/>
            <a:ext cx="6059646"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white">
                    <a:lumMod val="50000"/>
                  </a:prstClr>
                </a:solidFill>
                <a:effectLst/>
                <a:uLnTx/>
                <a:uFillTx/>
                <a:latin typeface="Calibri"/>
                <a:ea typeface="+mn-ea"/>
                <a:cs typeface="+mn-cs"/>
              </a:rPr>
              <a:t>Please note these are our recommendations, students are free to choose any course where they meet entry requirements</a:t>
            </a:r>
          </a:p>
        </p:txBody>
      </p:sp>
      <p:pic>
        <p:nvPicPr>
          <p:cNvPr id="68" name="Graphique 67">
            <a:extLst>
              <a:ext uri="{FF2B5EF4-FFF2-40B4-BE49-F238E27FC236}">
                <a16:creationId xmlns:a16="http://schemas.microsoft.com/office/drawing/2014/main" id="{AAF938B0-F7B4-4CE0-B38B-D06518602A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239" y="3889412"/>
            <a:ext cx="373558" cy="519701"/>
          </a:xfrm>
          <a:prstGeom prst="rect">
            <a:avLst/>
          </a:prstGeom>
        </p:spPr>
      </p:pic>
      <p:sp>
        <p:nvSpPr>
          <p:cNvPr id="69" name="ZoneTexte 68">
            <a:extLst>
              <a:ext uri="{FF2B5EF4-FFF2-40B4-BE49-F238E27FC236}">
                <a16:creationId xmlns:a16="http://schemas.microsoft.com/office/drawing/2014/main" id="{5F7E683F-A04D-43EC-AC78-7EF7F9F7696D}"/>
              </a:ext>
            </a:extLst>
          </p:cNvPr>
          <p:cNvSpPr txBox="1"/>
          <p:nvPr/>
        </p:nvSpPr>
        <p:spPr>
          <a:xfrm>
            <a:off x="155053" y="4371364"/>
            <a:ext cx="549328"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182654"/>
                </a:solidFill>
                <a:effectLst/>
                <a:uLnTx/>
                <a:uFillTx/>
                <a:latin typeface="Calibri"/>
                <a:ea typeface="+mn-ea"/>
                <a:cs typeface="+mn-cs"/>
              </a:rPr>
              <a:t>Click</a:t>
            </a:r>
            <a:endParaRPr kumimoji="0" lang="fr-FR" sz="900" b="0" i="0" u="none" strike="noStrike" kern="1200" cap="none" spc="0" normalizeH="0" baseline="0" noProof="0" dirty="0">
              <a:ln>
                <a:noFill/>
              </a:ln>
              <a:solidFill>
                <a:srgbClr val="182654"/>
              </a:solidFill>
              <a:effectLst/>
              <a:uLnTx/>
              <a:uFillTx/>
              <a:latin typeface="Calibri"/>
              <a:ea typeface="+mn-ea"/>
              <a:cs typeface="+mn-cs"/>
            </a:endParaRPr>
          </a:p>
        </p:txBody>
      </p:sp>
      <p:pic>
        <p:nvPicPr>
          <p:cNvPr id="10" name="Picture 4" descr="C:\Users\a1ft\Desktop\03082021\APIC_PPT\123.png">
            <a:extLst>
              <a:ext uri="{FF2B5EF4-FFF2-40B4-BE49-F238E27FC236}">
                <a16:creationId xmlns:a16="http://schemas.microsoft.com/office/drawing/2014/main" id="{86A8B0A6-385B-FD4F-F58D-C200C169B635}"/>
              </a:ext>
            </a:extLst>
          </p:cNvPr>
          <p:cNvPicPr>
            <a:picLocks noChangeAspect="1" noChangeArrowheads="1"/>
          </p:cNvPicPr>
          <p:nvPr/>
        </p:nvPicPr>
        <p:blipFill>
          <a:blip r:embed="rId5"/>
          <a:srcRect/>
          <a:stretch>
            <a:fillRect/>
          </a:stretch>
        </p:blipFill>
        <p:spPr bwMode="auto">
          <a:xfrm>
            <a:off x="830329" y="878206"/>
            <a:ext cx="774136" cy="409508"/>
          </a:xfrm>
          <a:prstGeom prst="rect">
            <a:avLst/>
          </a:prstGeom>
          <a:noFill/>
        </p:spPr>
      </p:pic>
      <p:sp>
        <p:nvSpPr>
          <p:cNvPr id="30" name="ZoneTexte 39">
            <a:extLst>
              <a:ext uri="{FF2B5EF4-FFF2-40B4-BE49-F238E27FC236}">
                <a16:creationId xmlns:a16="http://schemas.microsoft.com/office/drawing/2014/main" id="{E4D84C17-7103-8B04-5F8F-0E5DF4AD3AC1}"/>
              </a:ext>
            </a:extLst>
          </p:cNvPr>
          <p:cNvSpPr txBox="1"/>
          <p:nvPr/>
        </p:nvSpPr>
        <p:spPr>
          <a:xfrm>
            <a:off x="2616748" y="1401963"/>
            <a:ext cx="1774875"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F68C1F"/>
                </a:solidFill>
                <a:effectLst/>
                <a:uLnTx/>
                <a:uFillTx/>
                <a:latin typeface="Calibri"/>
                <a:ea typeface="+mn-ea"/>
                <a:cs typeface="+mn-cs"/>
              </a:rPr>
              <a:t>APIC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9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Master of Information Technology (MIT)</a:t>
            </a:r>
          </a:p>
        </p:txBody>
      </p:sp>
      <p:pic>
        <p:nvPicPr>
          <p:cNvPr id="32" name="Picture 4" descr="C:\Users\a1ft\Desktop\03082021\APIC_PPT\123.png">
            <a:extLst>
              <a:ext uri="{FF2B5EF4-FFF2-40B4-BE49-F238E27FC236}">
                <a16:creationId xmlns:a16="http://schemas.microsoft.com/office/drawing/2014/main" id="{2D4BFA32-8A12-CF0E-D86E-3795FED55D61}"/>
              </a:ext>
            </a:extLst>
          </p:cNvPr>
          <p:cNvPicPr>
            <a:picLocks noChangeAspect="1" noChangeArrowheads="1"/>
          </p:cNvPicPr>
          <p:nvPr/>
        </p:nvPicPr>
        <p:blipFill>
          <a:blip r:embed="rId5"/>
          <a:srcRect/>
          <a:stretch>
            <a:fillRect/>
          </a:stretch>
        </p:blipFill>
        <p:spPr bwMode="auto">
          <a:xfrm>
            <a:off x="2663030" y="876615"/>
            <a:ext cx="774136" cy="409508"/>
          </a:xfrm>
          <a:prstGeom prst="rect">
            <a:avLst/>
          </a:prstGeom>
          <a:noFill/>
        </p:spPr>
      </p:pic>
      <p:pic>
        <p:nvPicPr>
          <p:cNvPr id="43" name="Picture 4" descr="C:\Users\a1ft\Desktop\03082021\APIC_PPT\123.png">
            <a:extLst>
              <a:ext uri="{FF2B5EF4-FFF2-40B4-BE49-F238E27FC236}">
                <a16:creationId xmlns:a16="http://schemas.microsoft.com/office/drawing/2014/main" id="{93CFF96B-CDD8-38CF-6DF9-2AC8F9D163A5}"/>
              </a:ext>
            </a:extLst>
          </p:cNvPr>
          <p:cNvPicPr>
            <a:picLocks noChangeAspect="1" noChangeArrowheads="1"/>
          </p:cNvPicPr>
          <p:nvPr/>
        </p:nvPicPr>
        <p:blipFill>
          <a:blip r:embed="rId5"/>
          <a:srcRect/>
          <a:stretch>
            <a:fillRect/>
          </a:stretch>
        </p:blipFill>
        <p:spPr bwMode="auto">
          <a:xfrm>
            <a:off x="4608889" y="876615"/>
            <a:ext cx="774136" cy="409508"/>
          </a:xfrm>
          <a:prstGeom prst="rect">
            <a:avLst/>
          </a:prstGeom>
          <a:noFill/>
        </p:spPr>
      </p:pic>
      <p:pic>
        <p:nvPicPr>
          <p:cNvPr id="44" name="Picture 43" descr="C:\Users\a1ft\Desktop\Pack\CHS.png">
            <a:extLst>
              <a:ext uri="{FF2B5EF4-FFF2-40B4-BE49-F238E27FC236}">
                <a16:creationId xmlns:a16="http://schemas.microsoft.com/office/drawing/2014/main" id="{280E755F-3541-EDF7-8455-339907D83DA2}"/>
              </a:ext>
            </a:extLst>
          </p:cNvPr>
          <p:cNvPicPr>
            <a:picLocks noChangeAspect="1" noChangeArrowheads="1"/>
          </p:cNvPicPr>
          <p:nvPr/>
        </p:nvPicPr>
        <p:blipFill>
          <a:blip r:embed="rId6" cstate="print"/>
          <a:srcRect/>
          <a:stretch>
            <a:fillRect/>
          </a:stretch>
        </p:blipFill>
        <p:spPr bwMode="auto">
          <a:xfrm>
            <a:off x="830329" y="2636851"/>
            <a:ext cx="619467" cy="319801"/>
          </a:xfrm>
          <a:prstGeom prst="rect">
            <a:avLst/>
          </a:prstGeom>
          <a:noFill/>
        </p:spPr>
      </p:pic>
      <p:pic>
        <p:nvPicPr>
          <p:cNvPr id="46" name="Picture 2" descr="C:\Users\a1ft\Desktop\Pack\heli-color.png">
            <a:extLst>
              <a:ext uri="{FF2B5EF4-FFF2-40B4-BE49-F238E27FC236}">
                <a16:creationId xmlns:a16="http://schemas.microsoft.com/office/drawing/2014/main" id="{55C26436-FE46-9E36-A72F-DE75E0197C5B}"/>
              </a:ext>
            </a:extLst>
          </p:cNvPr>
          <p:cNvPicPr>
            <a:picLocks noChangeAspect="1" noChangeArrowheads="1"/>
          </p:cNvPicPr>
          <p:nvPr/>
        </p:nvPicPr>
        <p:blipFill>
          <a:blip r:embed="rId7" cstate="print"/>
          <a:srcRect/>
          <a:stretch>
            <a:fillRect/>
          </a:stretch>
        </p:blipFill>
        <p:spPr bwMode="auto">
          <a:xfrm>
            <a:off x="3704539" y="860283"/>
            <a:ext cx="568567" cy="429800"/>
          </a:xfrm>
          <a:prstGeom prst="rect">
            <a:avLst/>
          </a:prstGeom>
          <a:noFill/>
        </p:spPr>
      </p:pic>
      <p:sp>
        <p:nvSpPr>
          <p:cNvPr id="48" name="ZoneTexte 39">
            <a:extLst>
              <a:ext uri="{FF2B5EF4-FFF2-40B4-BE49-F238E27FC236}">
                <a16:creationId xmlns:a16="http://schemas.microsoft.com/office/drawing/2014/main" id="{81B33E3A-11CE-8141-7418-925C95FDC57F}"/>
              </a:ext>
            </a:extLst>
          </p:cNvPr>
          <p:cNvSpPr txBox="1"/>
          <p:nvPr/>
        </p:nvSpPr>
        <p:spPr>
          <a:xfrm>
            <a:off x="2631141" y="1904440"/>
            <a:ext cx="177487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F68C1F"/>
                </a:solidFill>
                <a:effectLst/>
                <a:uLnTx/>
                <a:uFillTx/>
                <a:latin typeface="Calibri"/>
                <a:ea typeface="+mn-ea"/>
                <a:cs typeface="+mn-cs"/>
              </a:rPr>
              <a:t>HELI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9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Master of </a:t>
            </a:r>
            <a:r>
              <a:rPr lang="en-AU" sz="900" dirty="0">
                <a:solidFill>
                  <a:prstClr val="black">
                    <a:lumMod val="65000"/>
                    <a:lumOff val="35000"/>
                  </a:prstClr>
                </a:solidFill>
                <a:latin typeface="Calibri"/>
              </a:rPr>
              <a:t>Research</a:t>
            </a:r>
            <a:endParaRPr kumimoji="0" lang="en-AU" sz="9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49" name="ZoneTexte 39">
            <a:extLst>
              <a:ext uri="{FF2B5EF4-FFF2-40B4-BE49-F238E27FC236}">
                <a16:creationId xmlns:a16="http://schemas.microsoft.com/office/drawing/2014/main" id="{078E0F75-88ED-DBB3-EC06-FF62379EFA4F}"/>
              </a:ext>
            </a:extLst>
          </p:cNvPr>
          <p:cNvSpPr txBox="1"/>
          <p:nvPr/>
        </p:nvSpPr>
        <p:spPr>
          <a:xfrm>
            <a:off x="4604833" y="1399145"/>
            <a:ext cx="17748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F68C1F"/>
                </a:solidFill>
                <a:effectLst/>
                <a:uLnTx/>
                <a:uFillTx/>
                <a:latin typeface="Calibri"/>
                <a:ea typeface="+mn-ea"/>
                <a:cs typeface="+mn-cs"/>
              </a:rPr>
              <a:t>APIC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9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MPMB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a:solidFill>
                  <a:prstClr val="black">
                    <a:lumMod val="65000"/>
                    <a:lumOff val="35000"/>
                  </a:prstClr>
                </a:solidFill>
                <a:latin typeface="Calibri"/>
              </a:rPr>
              <a:t>MBA</a:t>
            </a:r>
            <a:endParaRPr kumimoji="0" lang="en-AU" sz="9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50" name="ZoneTexte 39">
            <a:extLst>
              <a:ext uri="{FF2B5EF4-FFF2-40B4-BE49-F238E27FC236}">
                <a16:creationId xmlns:a16="http://schemas.microsoft.com/office/drawing/2014/main" id="{939A72E2-68C0-0C57-6A04-5DA5DD95ED0B}"/>
              </a:ext>
            </a:extLst>
          </p:cNvPr>
          <p:cNvSpPr txBox="1"/>
          <p:nvPr/>
        </p:nvSpPr>
        <p:spPr>
          <a:xfrm>
            <a:off x="6415347" y="1403115"/>
            <a:ext cx="1774875"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a:solidFill>
                  <a:srgbClr val="F68C1F"/>
                </a:solidFill>
                <a:latin typeface="Calibri"/>
              </a:rPr>
              <a:t>HELI</a:t>
            </a:r>
            <a:endParaRPr kumimoji="0" lang="en-AU" sz="900" b="1" i="0" u="none" strike="noStrike" kern="1200" cap="none" spc="0" normalizeH="0" baseline="0" noProof="0" dirty="0">
              <a:ln>
                <a:noFill/>
              </a:ln>
              <a:solidFill>
                <a:srgbClr val="F68C1F"/>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9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Master of eLearning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a:solidFill>
                  <a:prstClr val="black">
                    <a:lumMod val="65000"/>
                    <a:lumOff val="35000"/>
                  </a:prstClr>
                </a:solidFill>
                <a:latin typeface="Calibri"/>
              </a:rPr>
              <a:t>Master of Research</a:t>
            </a:r>
            <a:endParaRPr kumimoji="0" lang="en-AU" sz="9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pic>
        <p:nvPicPr>
          <p:cNvPr id="51" name="Picture 2" descr="C:\Users\a1ft\Desktop\Pack\heli-color.png">
            <a:extLst>
              <a:ext uri="{FF2B5EF4-FFF2-40B4-BE49-F238E27FC236}">
                <a16:creationId xmlns:a16="http://schemas.microsoft.com/office/drawing/2014/main" id="{9E3AB58D-240F-05AE-E31E-3A1FB08E7D45}"/>
              </a:ext>
            </a:extLst>
          </p:cNvPr>
          <p:cNvPicPr>
            <a:picLocks noChangeAspect="1" noChangeArrowheads="1"/>
          </p:cNvPicPr>
          <p:nvPr/>
        </p:nvPicPr>
        <p:blipFill>
          <a:blip r:embed="rId7" cstate="print"/>
          <a:srcRect/>
          <a:stretch>
            <a:fillRect/>
          </a:stretch>
        </p:blipFill>
        <p:spPr bwMode="auto">
          <a:xfrm>
            <a:off x="6502159" y="856323"/>
            <a:ext cx="568567" cy="429800"/>
          </a:xfrm>
          <a:prstGeom prst="rect">
            <a:avLst/>
          </a:prstGeom>
          <a:noFill/>
        </p:spPr>
      </p:pic>
      <p:sp>
        <p:nvSpPr>
          <p:cNvPr id="52" name="ZoneTexte 39">
            <a:extLst>
              <a:ext uri="{FF2B5EF4-FFF2-40B4-BE49-F238E27FC236}">
                <a16:creationId xmlns:a16="http://schemas.microsoft.com/office/drawing/2014/main" id="{4451B157-549A-DB14-C43E-33D5C316CAB8}"/>
              </a:ext>
            </a:extLst>
          </p:cNvPr>
          <p:cNvSpPr txBox="1"/>
          <p:nvPr/>
        </p:nvSpPr>
        <p:spPr>
          <a:xfrm>
            <a:off x="758821" y="3094488"/>
            <a:ext cx="1774875"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F68C1F"/>
                </a:solidFill>
                <a:effectLst/>
                <a:uLnTx/>
                <a:uFillTx/>
                <a:latin typeface="Calibri"/>
                <a:ea typeface="+mn-ea"/>
                <a:cs typeface="+mn-cs"/>
              </a:rPr>
              <a:t>CHS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9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Master of Health Management</a:t>
            </a:r>
          </a:p>
        </p:txBody>
      </p:sp>
      <p:pic>
        <p:nvPicPr>
          <p:cNvPr id="53" name="Picture 4" descr="C:\Users\a1ft\Desktop\03082021\APIC_PPT\123.png">
            <a:extLst>
              <a:ext uri="{FF2B5EF4-FFF2-40B4-BE49-F238E27FC236}">
                <a16:creationId xmlns:a16="http://schemas.microsoft.com/office/drawing/2014/main" id="{05BB673D-701A-8815-9211-021B42E3A40D}"/>
              </a:ext>
            </a:extLst>
          </p:cNvPr>
          <p:cNvPicPr>
            <a:picLocks noChangeAspect="1" noChangeArrowheads="1"/>
          </p:cNvPicPr>
          <p:nvPr/>
        </p:nvPicPr>
        <p:blipFill>
          <a:blip r:embed="rId5"/>
          <a:srcRect/>
          <a:stretch>
            <a:fillRect/>
          </a:stretch>
        </p:blipFill>
        <p:spPr bwMode="auto">
          <a:xfrm>
            <a:off x="2713019" y="3069516"/>
            <a:ext cx="774136" cy="409508"/>
          </a:xfrm>
          <a:prstGeom prst="rect">
            <a:avLst/>
          </a:prstGeom>
          <a:noFill/>
        </p:spPr>
      </p:pic>
      <p:pic>
        <p:nvPicPr>
          <p:cNvPr id="54" name="Picture 53" descr="C:\Users\a1ft\Desktop\Pack\CHS.png">
            <a:extLst>
              <a:ext uri="{FF2B5EF4-FFF2-40B4-BE49-F238E27FC236}">
                <a16:creationId xmlns:a16="http://schemas.microsoft.com/office/drawing/2014/main" id="{AD33DA8D-415A-A960-F929-78B6BE9A0ECE}"/>
              </a:ext>
            </a:extLst>
          </p:cNvPr>
          <p:cNvPicPr>
            <a:picLocks noChangeAspect="1" noChangeArrowheads="1"/>
          </p:cNvPicPr>
          <p:nvPr/>
        </p:nvPicPr>
        <p:blipFill>
          <a:blip r:embed="rId6" cstate="print"/>
          <a:srcRect/>
          <a:stretch>
            <a:fillRect/>
          </a:stretch>
        </p:blipFill>
        <p:spPr bwMode="auto">
          <a:xfrm>
            <a:off x="3743089" y="3120990"/>
            <a:ext cx="619467" cy="319801"/>
          </a:xfrm>
          <a:prstGeom prst="rect">
            <a:avLst/>
          </a:prstGeom>
          <a:noFill/>
        </p:spPr>
      </p:pic>
      <p:pic>
        <p:nvPicPr>
          <p:cNvPr id="55" name="Picture 2" descr="C:\Users\a1ft\Desktop\Pack\heli-color.png">
            <a:extLst>
              <a:ext uri="{FF2B5EF4-FFF2-40B4-BE49-F238E27FC236}">
                <a16:creationId xmlns:a16="http://schemas.microsoft.com/office/drawing/2014/main" id="{7C24ADF2-F819-68D0-B0DD-A63175996140}"/>
              </a:ext>
            </a:extLst>
          </p:cNvPr>
          <p:cNvPicPr>
            <a:picLocks noChangeAspect="1" noChangeArrowheads="1"/>
          </p:cNvPicPr>
          <p:nvPr/>
        </p:nvPicPr>
        <p:blipFill>
          <a:blip r:embed="rId7" cstate="print"/>
          <a:srcRect/>
          <a:stretch>
            <a:fillRect/>
          </a:stretch>
        </p:blipFill>
        <p:spPr bwMode="auto">
          <a:xfrm>
            <a:off x="3288124" y="3575065"/>
            <a:ext cx="568567" cy="429800"/>
          </a:xfrm>
          <a:prstGeom prst="rect">
            <a:avLst/>
          </a:prstGeom>
          <a:noFill/>
        </p:spPr>
      </p:pic>
      <p:pic>
        <p:nvPicPr>
          <p:cNvPr id="70" name="Picture 4" descr="C:\Users\a1ft\Desktop\03082021\APIC_PPT\123.png">
            <a:extLst>
              <a:ext uri="{FF2B5EF4-FFF2-40B4-BE49-F238E27FC236}">
                <a16:creationId xmlns:a16="http://schemas.microsoft.com/office/drawing/2014/main" id="{8BBCB452-3E74-1D0E-84E0-9EC28EF5FDDA}"/>
              </a:ext>
            </a:extLst>
          </p:cNvPr>
          <p:cNvPicPr>
            <a:picLocks noChangeAspect="1" noChangeArrowheads="1"/>
          </p:cNvPicPr>
          <p:nvPr/>
        </p:nvPicPr>
        <p:blipFill>
          <a:blip r:embed="rId5"/>
          <a:srcRect/>
          <a:stretch>
            <a:fillRect/>
          </a:stretch>
        </p:blipFill>
        <p:spPr bwMode="auto">
          <a:xfrm>
            <a:off x="4619208" y="2571615"/>
            <a:ext cx="774136" cy="409508"/>
          </a:xfrm>
          <a:prstGeom prst="rect">
            <a:avLst/>
          </a:prstGeom>
          <a:noFill/>
        </p:spPr>
      </p:pic>
      <p:sp>
        <p:nvSpPr>
          <p:cNvPr id="72" name="ZoneTexte 39">
            <a:extLst>
              <a:ext uri="{FF2B5EF4-FFF2-40B4-BE49-F238E27FC236}">
                <a16:creationId xmlns:a16="http://schemas.microsoft.com/office/drawing/2014/main" id="{7098D669-3AC0-871E-FCDF-4C9BC23988B6}"/>
              </a:ext>
            </a:extLst>
          </p:cNvPr>
          <p:cNvSpPr txBox="1"/>
          <p:nvPr/>
        </p:nvSpPr>
        <p:spPr>
          <a:xfrm>
            <a:off x="4604833" y="3075857"/>
            <a:ext cx="365445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F68C1F"/>
                </a:solidFill>
                <a:effectLst/>
                <a:uLnTx/>
                <a:uFillTx/>
                <a:latin typeface="Calibri"/>
                <a:ea typeface="+mn-ea"/>
                <a:cs typeface="+mn-cs"/>
              </a:rPr>
              <a:t>APIC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9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Business courses</a:t>
            </a:r>
          </a:p>
          <a:p>
            <a:pPr marL="628650" lvl="1" indent="-171450">
              <a:buFont typeface="Arial" panose="020B0604020202020204" pitchFamily="34" charset="0"/>
              <a:buChar char="•"/>
              <a:defRPr/>
            </a:pPr>
            <a:r>
              <a:rPr lang="en-AU" sz="900" dirty="0">
                <a:solidFill>
                  <a:prstClr val="black">
                    <a:lumMod val="65000"/>
                    <a:lumOff val="35000"/>
                  </a:prstClr>
                </a:solidFill>
                <a:latin typeface="Calibri"/>
              </a:rPr>
              <a:t>Diploma of Business (</a:t>
            </a:r>
            <a:r>
              <a:rPr lang="en-AU" sz="900" dirty="0" err="1">
                <a:solidFill>
                  <a:prstClr val="black">
                    <a:lumMod val="65000"/>
                    <a:lumOff val="35000"/>
                  </a:prstClr>
                </a:solidFill>
                <a:latin typeface="Calibri"/>
              </a:rPr>
              <a:t>DBus</a:t>
            </a:r>
            <a:r>
              <a:rPr lang="en-AU" sz="900" dirty="0">
                <a:solidFill>
                  <a:prstClr val="black">
                    <a:lumMod val="65000"/>
                    <a:lumOff val="35000"/>
                  </a:prstClr>
                </a:solidFill>
                <a:latin typeface="Calibri"/>
              </a:rPr>
              <a:t>)</a:t>
            </a:r>
          </a:p>
          <a:p>
            <a:pPr marL="628650" lvl="1" indent="-171450">
              <a:buFont typeface="Arial" panose="020B0604020202020204" pitchFamily="34" charset="0"/>
              <a:buChar char="•"/>
              <a:defRPr/>
            </a:pPr>
            <a:r>
              <a:rPr kumimoji="0" lang="en-AU" sz="9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Bachelor of Business (</a:t>
            </a:r>
            <a:r>
              <a:rPr kumimoji="0" lang="en-AU" sz="900" b="0"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Bbus</a:t>
            </a:r>
            <a:r>
              <a:rPr kumimoji="0" lang="en-AU" sz="9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900" dirty="0">
                <a:solidFill>
                  <a:prstClr val="black">
                    <a:lumMod val="65000"/>
                    <a:lumOff val="35000"/>
                  </a:prstClr>
                </a:solidFill>
                <a:latin typeface="Calibri"/>
              </a:rPr>
              <a:t>IT courses</a:t>
            </a:r>
          </a:p>
          <a:p>
            <a:pPr marL="628650" lvl="1" indent="-171450">
              <a:buFont typeface="Arial" panose="020B0604020202020204" pitchFamily="34" charset="0"/>
              <a:buChar char="•"/>
              <a:defRPr/>
            </a:pPr>
            <a:r>
              <a:rPr lang="en-AU" sz="900" dirty="0">
                <a:solidFill>
                  <a:prstClr val="black">
                    <a:lumMod val="65000"/>
                    <a:lumOff val="35000"/>
                  </a:prstClr>
                </a:solidFill>
                <a:latin typeface="Calibri"/>
              </a:rPr>
              <a:t>Diploma of Business Information System (DBIS)</a:t>
            </a:r>
          </a:p>
          <a:p>
            <a:pPr marL="628650" lvl="1" indent="-171450">
              <a:buFont typeface="Arial" panose="020B0604020202020204" pitchFamily="34" charset="0"/>
              <a:buChar char="•"/>
              <a:defRPr/>
            </a:pPr>
            <a:r>
              <a:rPr lang="en-AU" sz="900" dirty="0">
                <a:solidFill>
                  <a:prstClr val="black">
                    <a:lumMod val="65000"/>
                    <a:lumOff val="35000"/>
                  </a:prstClr>
                </a:solidFill>
                <a:latin typeface="Calibri"/>
              </a:rPr>
              <a:t>Bachelor of Business Information System (BBIS)</a:t>
            </a:r>
          </a:p>
          <a:p>
            <a:pPr marL="628650" lvl="1" indent="-171450">
              <a:buFont typeface="Arial" panose="020B0604020202020204" pitchFamily="34" charset="0"/>
              <a:buChar char="•"/>
              <a:defRPr/>
            </a:pPr>
            <a:r>
              <a:rPr lang="en-AU" sz="900" dirty="0">
                <a:solidFill>
                  <a:prstClr val="black">
                    <a:lumMod val="65000"/>
                    <a:lumOff val="35000"/>
                  </a:prstClr>
                </a:solidFill>
                <a:latin typeface="Calibri"/>
              </a:rPr>
              <a:t>Bachelor of Information Technology (BIT)</a:t>
            </a:r>
          </a:p>
        </p:txBody>
      </p:sp>
      <p:grpSp>
        <p:nvGrpSpPr>
          <p:cNvPr id="73" name="Groupe 27">
            <a:extLst>
              <a:ext uri="{FF2B5EF4-FFF2-40B4-BE49-F238E27FC236}">
                <a16:creationId xmlns:a16="http://schemas.microsoft.com/office/drawing/2014/main" id="{BF61D8BD-136D-E536-156B-DC39E177E1C2}"/>
              </a:ext>
            </a:extLst>
          </p:cNvPr>
          <p:cNvGrpSpPr/>
          <p:nvPr/>
        </p:nvGrpSpPr>
        <p:grpSpPr>
          <a:xfrm>
            <a:off x="771948" y="2544885"/>
            <a:ext cx="1782688" cy="1929847"/>
            <a:chOff x="660674" y="2587528"/>
            <a:chExt cx="1782688" cy="1929847"/>
          </a:xfrm>
        </p:grpSpPr>
        <p:sp>
          <p:nvSpPr>
            <p:cNvPr id="74" name="Rectangle 73">
              <a:extLst>
                <a:ext uri="{FF2B5EF4-FFF2-40B4-BE49-F238E27FC236}">
                  <a16:creationId xmlns:a16="http://schemas.microsoft.com/office/drawing/2014/main" id="{C39261D3-668C-2C9C-0B51-558503BCCB8F}"/>
                </a:ext>
              </a:extLst>
            </p:cNvPr>
            <p:cNvSpPr/>
            <p:nvPr/>
          </p:nvSpPr>
          <p:spPr>
            <a:xfrm>
              <a:off x="660674" y="2587528"/>
              <a:ext cx="1782688" cy="1929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75" name="Picture 21" descr="5.png">
              <a:extLst>
                <a:ext uri="{FF2B5EF4-FFF2-40B4-BE49-F238E27FC236}">
                  <a16:creationId xmlns:a16="http://schemas.microsoft.com/office/drawing/2014/main" id="{CCC30A74-5668-D0DB-E169-97D98DD12053}"/>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150067" y="2928422"/>
              <a:ext cx="635745" cy="581127"/>
            </a:xfrm>
            <a:prstGeom prst="rect">
              <a:avLst/>
            </a:prstGeom>
          </p:spPr>
        </p:pic>
        <p:sp>
          <p:nvSpPr>
            <p:cNvPr id="76" name="ZoneTexte 24">
              <a:extLst>
                <a:ext uri="{FF2B5EF4-FFF2-40B4-BE49-F238E27FC236}">
                  <a16:creationId xmlns:a16="http://schemas.microsoft.com/office/drawing/2014/main" id="{DCD5B8AF-BC8F-0671-F2FB-F75F5D85693E}"/>
                </a:ext>
              </a:extLst>
            </p:cNvPr>
            <p:cNvSpPr txBox="1"/>
            <p:nvPr/>
          </p:nvSpPr>
          <p:spPr>
            <a:xfrm>
              <a:off x="905273" y="3707587"/>
              <a:ext cx="124690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192858"/>
                  </a:solidFill>
                  <a:effectLst/>
                  <a:uLnTx/>
                  <a:uFillTx/>
                  <a:latin typeface="Calibri"/>
                  <a:ea typeface="+mn-ea"/>
                  <a:cs typeface="+mn-cs"/>
                </a:rPr>
                <a:t>Health Sciences</a:t>
              </a: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77" name="Groupe 25">
            <a:extLst>
              <a:ext uri="{FF2B5EF4-FFF2-40B4-BE49-F238E27FC236}">
                <a16:creationId xmlns:a16="http://schemas.microsoft.com/office/drawing/2014/main" id="{A7E83273-15F9-4450-5B17-A3538D92CE99}"/>
              </a:ext>
            </a:extLst>
          </p:cNvPr>
          <p:cNvGrpSpPr/>
          <p:nvPr/>
        </p:nvGrpSpPr>
        <p:grpSpPr>
          <a:xfrm>
            <a:off x="2680055" y="2517644"/>
            <a:ext cx="1782688" cy="1962267"/>
            <a:chOff x="2578261" y="2631425"/>
            <a:chExt cx="1782688" cy="1856730"/>
          </a:xfrm>
        </p:grpSpPr>
        <p:sp>
          <p:nvSpPr>
            <p:cNvPr id="78" name="Rectangle 77">
              <a:extLst>
                <a:ext uri="{FF2B5EF4-FFF2-40B4-BE49-F238E27FC236}">
                  <a16:creationId xmlns:a16="http://schemas.microsoft.com/office/drawing/2014/main" id="{B4170B6C-3B16-F293-5DFB-93D5661ECF3F}"/>
                </a:ext>
              </a:extLst>
            </p:cNvPr>
            <p:cNvSpPr/>
            <p:nvPr/>
          </p:nvSpPr>
          <p:spPr>
            <a:xfrm>
              <a:off x="2578261" y="2631425"/>
              <a:ext cx="1782688" cy="1856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79" name="Picture 22" descr="6.png">
              <a:extLst>
                <a:ext uri="{FF2B5EF4-FFF2-40B4-BE49-F238E27FC236}">
                  <a16:creationId xmlns:a16="http://schemas.microsoft.com/office/drawing/2014/main" id="{C6686183-F44B-8772-E634-1A2C091138B8}"/>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6499"/>
                      </a14:imgEffect>
                      <a14:imgEffect>
                        <a14:saturation sat="0"/>
                      </a14:imgEffect>
                    </a14:imgLayer>
                  </a14:imgProps>
                </a:ext>
              </a:extLst>
            </a:blip>
            <a:stretch>
              <a:fillRect/>
            </a:stretch>
          </p:blipFill>
          <p:spPr>
            <a:xfrm>
              <a:off x="3215566" y="2893182"/>
              <a:ext cx="646636" cy="625288"/>
            </a:xfrm>
            <a:prstGeom prst="rect">
              <a:avLst/>
            </a:prstGeom>
          </p:spPr>
        </p:pic>
        <p:sp>
          <p:nvSpPr>
            <p:cNvPr id="80" name="ZoneTexte 26">
              <a:extLst>
                <a:ext uri="{FF2B5EF4-FFF2-40B4-BE49-F238E27FC236}">
                  <a16:creationId xmlns:a16="http://schemas.microsoft.com/office/drawing/2014/main" id="{8ACE4D3D-70E3-F925-2857-DB8035841049}"/>
                </a:ext>
              </a:extLst>
            </p:cNvPr>
            <p:cNvSpPr txBox="1"/>
            <p:nvPr/>
          </p:nvSpPr>
          <p:spPr>
            <a:xfrm>
              <a:off x="2736961" y="3625755"/>
              <a:ext cx="148035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192858"/>
                  </a:solidFill>
                  <a:effectLst/>
                  <a:uLnTx/>
                  <a:uFillTx/>
                  <a:latin typeface="Calibri"/>
                  <a:ea typeface="+mn-ea"/>
                  <a:cs typeface="+mn-cs"/>
                </a:rPr>
                <a:t>Bachelor Degree or Experience in Several Areas</a:t>
              </a:r>
            </a:p>
          </p:txBody>
        </p:sp>
      </p:grpSp>
      <p:grpSp>
        <p:nvGrpSpPr>
          <p:cNvPr id="81" name="Groupe 23">
            <a:extLst>
              <a:ext uri="{FF2B5EF4-FFF2-40B4-BE49-F238E27FC236}">
                <a16:creationId xmlns:a16="http://schemas.microsoft.com/office/drawing/2014/main" id="{820F8870-7EE2-31C6-9A55-526627B807F7}"/>
              </a:ext>
            </a:extLst>
          </p:cNvPr>
          <p:cNvGrpSpPr/>
          <p:nvPr/>
        </p:nvGrpSpPr>
        <p:grpSpPr>
          <a:xfrm>
            <a:off x="4582081" y="2548772"/>
            <a:ext cx="3659533" cy="1972892"/>
            <a:chOff x="4508779" y="2618995"/>
            <a:chExt cx="3619367" cy="1869159"/>
          </a:xfrm>
        </p:grpSpPr>
        <p:sp>
          <p:nvSpPr>
            <p:cNvPr id="82" name="Rectangle 81">
              <a:extLst>
                <a:ext uri="{FF2B5EF4-FFF2-40B4-BE49-F238E27FC236}">
                  <a16:creationId xmlns:a16="http://schemas.microsoft.com/office/drawing/2014/main" id="{93710789-252A-8498-3552-6CCCA17EC58A}"/>
                </a:ext>
              </a:extLst>
            </p:cNvPr>
            <p:cNvSpPr/>
            <p:nvPr/>
          </p:nvSpPr>
          <p:spPr>
            <a:xfrm>
              <a:off x="4508779" y="2618995"/>
              <a:ext cx="3619367" cy="1869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83" name="Picture 23" descr="7.png">
              <a:extLst>
                <a:ext uri="{FF2B5EF4-FFF2-40B4-BE49-F238E27FC236}">
                  <a16:creationId xmlns:a16="http://schemas.microsoft.com/office/drawing/2014/main" id="{B35A6F24-9826-5298-481C-5AA6F06CB8C6}"/>
                </a:ext>
              </a:extLst>
            </p:cNvPr>
            <p:cNvPicPr>
              <a:picLocks noChangeAspect="1"/>
            </p:cNvPicPr>
            <p:nvPr/>
          </p:nvPicPr>
          <p:blipFill>
            <a:blip r:embed="rId12" cstate="print">
              <a:duotone>
                <a:prstClr val="black"/>
                <a:schemeClr val="tx2">
                  <a:tint val="45000"/>
                  <a:satMod val="400000"/>
                </a:schemeClr>
              </a:duotone>
            </a:blip>
            <a:stretch>
              <a:fillRect/>
            </a:stretch>
          </p:blipFill>
          <p:spPr>
            <a:xfrm>
              <a:off x="4898901" y="2931130"/>
              <a:ext cx="545696" cy="611841"/>
            </a:xfrm>
            <a:prstGeom prst="rect">
              <a:avLst/>
            </a:prstGeom>
          </p:spPr>
        </p:pic>
        <p:pic>
          <p:nvPicPr>
            <p:cNvPr id="84" name="Picture 24" descr="8.png">
              <a:extLst>
                <a:ext uri="{FF2B5EF4-FFF2-40B4-BE49-F238E27FC236}">
                  <a16:creationId xmlns:a16="http://schemas.microsoft.com/office/drawing/2014/main" id="{663AB283-E969-FD83-BB84-A1906E2D8EF2}"/>
                </a:ext>
              </a:extLst>
            </p:cNvPr>
            <p:cNvPicPr>
              <a:picLocks noChangeAspect="1"/>
            </p:cNvPicPr>
            <p:nvPr/>
          </p:nvPicPr>
          <p:blipFill>
            <a:blip r:embed="rId13" cstate="print">
              <a:duotone>
                <a:prstClr val="black"/>
                <a:schemeClr val="tx2">
                  <a:tint val="45000"/>
                  <a:satMod val="400000"/>
                </a:schemeClr>
              </a:duotone>
            </a:blip>
            <a:stretch>
              <a:fillRect/>
            </a:stretch>
          </p:blipFill>
          <p:spPr>
            <a:xfrm>
              <a:off x="5983560" y="2945245"/>
              <a:ext cx="630288" cy="564304"/>
            </a:xfrm>
            <a:prstGeom prst="rect">
              <a:avLst/>
            </a:prstGeom>
          </p:spPr>
        </p:pic>
        <p:pic>
          <p:nvPicPr>
            <p:cNvPr id="85" name="Picture 25" descr="9.png">
              <a:extLst>
                <a:ext uri="{FF2B5EF4-FFF2-40B4-BE49-F238E27FC236}">
                  <a16:creationId xmlns:a16="http://schemas.microsoft.com/office/drawing/2014/main" id="{494EB08A-E235-B8E9-C2CA-F659A8295F43}"/>
                </a:ext>
              </a:extLst>
            </p:cNvPr>
            <p:cNvPicPr>
              <a:picLocks noChangeAspect="1"/>
            </p:cNvPicPr>
            <p:nvPr/>
          </p:nvPicPr>
          <p:blipFill>
            <a:blip r:embed="rId14" cstate="print">
              <a:duotone>
                <a:prstClr val="black"/>
                <a:schemeClr val="tx2">
                  <a:tint val="45000"/>
                  <a:satMod val="400000"/>
                </a:schemeClr>
              </a:duotone>
            </a:blip>
            <a:stretch>
              <a:fillRect/>
            </a:stretch>
          </p:blipFill>
          <p:spPr>
            <a:xfrm>
              <a:off x="7076903" y="2978390"/>
              <a:ext cx="547378" cy="531159"/>
            </a:xfrm>
            <a:prstGeom prst="rect">
              <a:avLst/>
            </a:prstGeom>
          </p:spPr>
        </p:pic>
        <p:sp>
          <p:nvSpPr>
            <p:cNvPr id="86" name="ZoneTexte 28">
              <a:extLst>
                <a:ext uri="{FF2B5EF4-FFF2-40B4-BE49-F238E27FC236}">
                  <a16:creationId xmlns:a16="http://schemas.microsoft.com/office/drawing/2014/main" id="{0BEB7094-2228-7FE6-F580-9ED16639338C}"/>
                </a:ext>
              </a:extLst>
            </p:cNvPr>
            <p:cNvSpPr txBox="1"/>
            <p:nvPr/>
          </p:nvSpPr>
          <p:spPr>
            <a:xfrm>
              <a:off x="6059707" y="3700662"/>
              <a:ext cx="82226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92858"/>
                  </a:solidFill>
                  <a:effectLst/>
                  <a:uLnTx/>
                  <a:uFillTx/>
                  <a:latin typeface="Calibri"/>
                  <a:ea typeface="+mn-ea"/>
                  <a:cs typeface="+mn-cs"/>
                </a:rPr>
                <a:t>Year 12</a:t>
              </a:r>
            </a:p>
          </p:txBody>
        </p:sp>
      </p:grpSp>
      <p:grpSp>
        <p:nvGrpSpPr>
          <p:cNvPr id="91" name="Groupe 14">
            <a:extLst>
              <a:ext uri="{FF2B5EF4-FFF2-40B4-BE49-F238E27FC236}">
                <a16:creationId xmlns:a16="http://schemas.microsoft.com/office/drawing/2014/main" id="{B47A9B3B-34AD-3644-0786-406EE80E6FE0}"/>
              </a:ext>
            </a:extLst>
          </p:cNvPr>
          <p:cNvGrpSpPr/>
          <p:nvPr/>
        </p:nvGrpSpPr>
        <p:grpSpPr>
          <a:xfrm>
            <a:off x="6458927" y="771587"/>
            <a:ext cx="1782688" cy="1664163"/>
            <a:chOff x="4476507" y="873144"/>
            <a:chExt cx="1782688" cy="1664163"/>
          </a:xfrm>
        </p:grpSpPr>
        <p:sp>
          <p:nvSpPr>
            <p:cNvPr id="92" name="Rectangle 91">
              <a:extLst>
                <a:ext uri="{FF2B5EF4-FFF2-40B4-BE49-F238E27FC236}">
                  <a16:creationId xmlns:a16="http://schemas.microsoft.com/office/drawing/2014/main" id="{080C9D95-68B0-294E-FE74-DA216EAF1BB3}"/>
                </a:ext>
              </a:extLst>
            </p:cNvPr>
            <p:cNvSpPr/>
            <p:nvPr/>
          </p:nvSpPr>
          <p:spPr>
            <a:xfrm>
              <a:off x="4476507" y="873144"/>
              <a:ext cx="1782688" cy="1664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93" name="Picture 22" descr="4.png">
              <a:extLst>
                <a:ext uri="{FF2B5EF4-FFF2-40B4-BE49-F238E27FC236}">
                  <a16:creationId xmlns:a16="http://schemas.microsoft.com/office/drawing/2014/main" id="{11772595-7E62-E9EE-6939-594CEFB4EBF9}"/>
                </a:ext>
              </a:extLst>
            </p:cNvPr>
            <p:cNvPicPr>
              <a:picLocks noChangeAspect="1"/>
            </p:cNvPicPr>
            <p:nvPr/>
          </p:nvPicPr>
          <p:blipFill>
            <a:blip r:embed="rId15" cstate="print">
              <a:duotone>
                <a:prstClr val="black"/>
                <a:srgbClr val="182654">
                  <a:tint val="45000"/>
                  <a:satMod val="400000"/>
                </a:srgbClr>
              </a:duotone>
              <a:extLst>
                <a:ext uri="{BEBA8EAE-BF5A-486C-A8C5-ECC9F3942E4B}">
                  <a14:imgProps xmlns:a14="http://schemas.microsoft.com/office/drawing/2010/main">
                    <a14:imgLayer r:embed="rId16">
                      <a14:imgEffect>
                        <a14:saturation sat="33000"/>
                      </a14:imgEffect>
                    </a14:imgLayer>
                  </a14:imgProps>
                </a:ext>
              </a:extLst>
            </a:blip>
            <a:stretch>
              <a:fillRect/>
            </a:stretch>
          </p:blipFill>
          <p:spPr>
            <a:xfrm>
              <a:off x="5072523" y="993349"/>
              <a:ext cx="535285" cy="672354"/>
            </a:xfrm>
            <a:prstGeom prst="rect">
              <a:avLst/>
            </a:prstGeom>
          </p:spPr>
        </p:pic>
        <p:sp>
          <p:nvSpPr>
            <p:cNvPr id="94" name="ZoneTexte 17">
              <a:extLst>
                <a:ext uri="{FF2B5EF4-FFF2-40B4-BE49-F238E27FC236}">
                  <a16:creationId xmlns:a16="http://schemas.microsoft.com/office/drawing/2014/main" id="{8932B1F9-C194-9726-4469-4B0E8B78B150}"/>
                </a:ext>
              </a:extLst>
            </p:cNvPr>
            <p:cNvSpPr txBox="1"/>
            <p:nvPr/>
          </p:nvSpPr>
          <p:spPr>
            <a:xfrm>
              <a:off x="4546081" y="1759170"/>
              <a:ext cx="163483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192858"/>
                  </a:solidFill>
                  <a:effectLst/>
                  <a:uLnTx/>
                  <a:uFillTx/>
                  <a:latin typeface="Calibri"/>
                  <a:ea typeface="+mn-ea"/>
                  <a:cs typeface="+mn-cs"/>
                </a:rPr>
                <a:t>Bachelor Degree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192858"/>
                  </a:solidFill>
                  <a:effectLst/>
                  <a:uLnTx/>
                  <a:uFillTx/>
                  <a:latin typeface="Calibri"/>
                  <a:ea typeface="+mn-ea"/>
                  <a:cs typeface="+mn-cs"/>
                </a:rPr>
                <a:t>Education / Teaching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192858"/>
                  </a:solidFill>
                  <a:effectLst/>
                  <a:uLnTx/>
                  <a:uFillTx/>
                  <a:latin typeface="Calibri"/>
                  <a:ea typeface="+mn-ea"/>
                  <a:cs typeface="+mn-cs"/>
                </a:rPr>
                <a:t>or Others </a:t>
              </a:r>
            </a:p>
          </p:txBody>
        </p:sp>
      </p:grpSp>
      <p:grpSp>
        <p:nvGrpSpPr>
          <p:cNvPr id="95" name="Groupe 8">
            <a:extLst>
              <a:ext uri="{FF2B5EF4-FFF2-40B4-BE49-F238E27FC236}">
                <a16:creationId xmlns:a16="http://schemas.microsoft.com/office/drawing/2014/main" id="{F6630F74-915F-99BA-65E8-BDF3F7B97369}"/>
              </a:ext>
            </a:extLst>
          </p:cNvPr>
          <p:cNvGrpSpPr/>
          <p:nvPr/>
        </p:nvGrpSpPr>
        <p:grpSpPr>
          <a:xfrm>
            <a:off x="748204" y="773169"/>
            <a:ext cx="1795706" cy="1672698"/>
            <a:chOff x="647040" y="820044"/>
            <a:chExt cx="1842873" cy="1700126"/>
          </a:xfrm>
        </p:grpSpPr>
        <p:sp>
          <p:nvSpPr>
            <p:cNvPr id="96" name="Rectangle 95">
              <a:extLst>
                <a:ext uri="{FF2B5EF4-FFF2-40B4-BE49-F238E27FC236}">
                  <a16:creationId xmlns:a16="http://schemas.microsoft.com/office/drawing/2014/main" id="{9255FD89-A1C7-A7CB-162B-40C761BD6495}"/>
                </a:ext>
              </a:extLst>
            </p:cNvPr>
            <p:cNvSpPr/>
            <p:nvPr/>
          </p:nvSpPr>
          <p:spPr>
            <a:xfrm>
              <a:off x="647040" y="820044"/>
              <a:ext cx="1842873" cy="1700126"/>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97" name="Picture 17" descr="1.png">
              <a:extLst>
                <a:ext uri="{FF2B5EF4-FFF2-40B4-BE49-F238E27FC236}">
                  <a16:creationId xmlns:a16="http://schemas.microsoft.com/office/drawing/2014/main" id="{05F36F06-7250-2382-F586-8E3852B230AA}"/>
                </a:ext>
              </a:extLst>
            </p:cNvPr>
            <p:cNvPicPr>
              <a:picLocks noChangeAspect="1"/>
            </p:cNvPicPr>
            <p:nvPr/>
          </p:nvPicPr>
          <p:blipFill>
            <a:blip r:embed="rId17" cstate="print">
              <a:clrChange>
                <a:clrFrom>
                  <a:srgbClr val="115454">
                    <a:alpha val="39608"/>
                  </a:srgbClr>
                </a:clrFrom>
                <a:clrTo>
                  <a:srgbClr val="115454">
                    <a:alpha val="0"/>
                  </a:srgbClr>
                </a:clrTo>
              </a:clrChange>
              <a:duotone>
                <a:prstClr val="black"/>
                <a:srgbClr val="002060">
                  <a:tint val="45000"/>
                  <a:satMod val="400000"/>
                </a:srgbClr>
              </a:duotone>
              <a:extLst>
                <a:ext uri="{BEBA8EAE-BF5A-486C-A8C5-ECC9F3942E4B}">
                  <a14:imgProps xmlns:a14="http://schemas.microsoft.com/office/drawing/2010/main">
                    <a14:imgLayer r:embed="rId18">
                      <a14:imgEffect>
                        <a14:artisticGlowEdges/>
                      </a14:imgEffect>
                      <a14:imgEffect>
                        <a14:colorTemperature colorTemp="1500"/>
                      </a14:imgEffect>
                      <a14:imgEffect>
                        <a14:saturation sat="0"/>
                      </a14:imgEffect>
                    </a14:imgLayer>
                  </a14:imgProps>
                </a:ext>
              </a:extLst>
            </a:blip>
            <a:stretch>
              <a:fillRect/>
            </a:stretch>
          </p:blipFill>
          <p:spPr>
            <a:xfrm>
              <a:off x="1300703" y="1009344"/>
              <a:ext cx="575571" cy="575412"/>
            </a:xfrm>
            <a:prstGeom prst="rect">
              <a:avLst/>
            </a:prstGeom>
            <a:ln>
              <a:noFill/>
            </a:ln>
          </p:spPr>
        </p:pic>
        <p:sp>
          <p:nvSpPr>
            <p:cNvPr id="98" name="ZoneTexte 11">
              <a:extLst>
                <a:ext uri="{FF2B5EF4-FFF2-40B4-BE49-F238E27FC236}">
                  <a16:creationId xmlns:a16="http://schemas.microsoft.com/office/drawing/2014/main" id="{9F55EF46-DF94-8521-6811-8941C54AC871}"/>
                </a:ext>
              </a:extLst>
            </p:cNvPr>
            <p:cNvSpPr txBox="1"/>
            <p:nvPr/>
          </p:nvSpPr>
          <p:spPr>
            <a:xfrm>
              <a:off x="808849" y="1757505"/>
              <a:ext cx="1559279" cy="46923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92858"/>
                  </a:solidFill>
                  <a:effectLst/>
                  <a:uLnTx/>
                  <a:uFillTx/>
                  <a:latin typeface="Calibri"/>
                  <a:ea typeface="+mn-ea"/>
                  <a:cs typeface="+mn-cs"/>
                </a:rPr>
                <a:t>Bachelor Degree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92858"/>
                  </a:solidFill>
                  <a:effectLst/>
                  <a:uLnTx/>
                  <a:uFillTx/>
                  <a:latin typeface="Calibri"/>
                  <a:ea typeface="+mn-ea"/>
                  <a:cs typeface="+mn-cs"/>
                </a:rPr>
                <a:t>Engineering</a:t>
              </a:r>
            </a:p>
          </p:txBody>
        </p:sp>
      </p:grpSp>
      <p:pic>
        <p:nvPicPr>
          <p:cNvPr id="2" name="Picture 2" descr="C:\Users\a1ft\Desktop\Pack\heli-color.png">
            <a:extLst>
              <a:ext uri="{FF2B5EF4-FFF2-40B4-BE49-F238E27FC236}">
                <a16:creationId xmlns:a16="http://schemas.microsoft.com/office/drawing/2014/main" id="{2D40E4E1-6E9C-CDAF-0EAF-D13B9E654776}"/>
              </a:ext>
            </a:extLst>
          </p:cNvPr>
          <p:cNvPicPr>
            <a:picLocks noChangeAspect="1" noChangeArrowheads="1"/>
          </p:cNvPicPr>
          <p:nvPr/>
        </p:nvPicPr>
        <p:blipFill>
          <a:blip r:embed="rId7" cstate="print"/>
          <a:srcRect/>
          <a:stretch>
            <a:fillRect/>
          </a:stretch>
        </p:blipFill>
        <p:spPr bwMode="auto">
          <a:xfrm>
            <a:off x="5655648" y="871351"/>
            <a:ext cx="568567" cy="429800"/>
          </a:xfrm>
          <a:prstGeom prst="rect">
            <a:avLst/>
          </a:prstGeom>
          <a:noFill/>
        </p:spPr>
      </p:pic>
      <p:sp>
        <p:nvSpPr>
          <p:cNvPr id="5" name="ZoneTexte 39">
            <a:extLst>
              <a:ext uri="{FF2B5EF4-FFF2-40B4-BE49-F238E27FC236}">
                <a16:creationId xmlns:a16="http://schemas.microsoft.com/office/drawing/2014/main" id="{0552CA03-10F6-5EFA-10C9-E04041EA7829}"/>
              </a:ext>
            </a:extLst>
          </p:cNvPr>
          <p:cNvSpPr txBox="1"/>
          <p:nvPr/>
        </p:nvSpPr>
        <p:spPr>
          <a:xfrm>
            <a:off x="4580003" y="1928631"/>
            <a:ext cx="177487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F68C1F"/>
                </a:solidFill>
                <a:effectLst/>
                <a:uLnTx/>
                <a:uFillTx/>
                <a:latin typeface="Calibri"/>
                <a:ea typeface="+mn-ea"/>
                <a:cs typeface="+mn-cs"/>
              </a:rPr>
              <a:t>HELI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9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Master of </a:t>
            </a:r>
            <a:r>
              <a:rPr lang="en-AU" sz="900" dirty="0">
                <a:solidFill>
                  <a:prstClr val="black">
                    <a:lumMod val="65000"/>
                    <a:lumOff val="35000"/>
                  </a:prstClr>
                </a:solidFill>
                <a:latin typeface="Calibri"/>
              </a:rPr>
              <a:t>Research</a:t>
            </a:r>
            <a:endParaRPr kumimoji="0" lang="en-AU" sz="9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grpSp>
        <p:nvGrpSpPr>
          <p:cNvPr id="87" name="Groupe 16">
            <a:extLst>
              <a:ext uri="{FF2B5EF4-FFF2-40B4-BE49-F238E27FC236}">
                <a16:creationId xmlns:a16="http://schemas.microsoft.com/office/drawing/2014/main" id="{49E00073-3542-99A2-34AA-B09029D63D01}"/>
              </a:ext>
            </a:extLst>
          </p:cNvPr>
          <p:cNvGrpSpPr/>
          <p:nvPr/>
        </p:nvGrpSpPr>
        <p:grpSpPr>
          <a:xfrm>
            <a:off x="4611947" y="774781"/>
            <a:ext cx="1758780" cy="1664163"/>
            <a:chOff x="6369371" y="862569"/>
            <a:chExt cx="1758780" cy="1664163"/>
          </a:xfrm>
        </p:grpSpPr>
        <p:sp>
          <p:nvSpPr>
            <p:cNvPr id="88" name="Rectangle 87">
              <a:extLst>
                <a:ext uri="{FF2B5EF4-FFF2-40B4-BE49-F238E27FC236}">
                  <a16:creationId xmlns:a16="http://schemas.microsoft.com/office/drawing/2014/main" id="{8EAEB6DD-1764-C76D-B39A-33872413C551}"/>
                </a:ext>
              </a:extLst>
            </p:cNvPr>
            <p:cNvSpPr/>
            <p:nvPr/>
          </p:nvSpPr>
          <p:spPr>
            <a:xfrm>
              <a:off x="6369371" y="862569"/>
              <a:ext cx="1758780" cy="1664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89" name="Picture 21" descr="3.png">
              <a:extLst>
                <a:ext uri="{FF2B5EF4-FFF2-40B4-BE49-F238E27FC236}">
                  <a16:creationId xmlns:a16="http://schemas.microsoft.com/office/drawing/2014/main" id="{D3D855E3-5012-9ADB-5AEE-3196B9CA0D91}"/>
                </a:ext>
              </a:extLst>
            </p:cNvPr>
            <p:cNvPicPr>
              <a:picLocks noChangeAspect="1"/>
            </p:cNvPicPr>
            <p:nvPr/>
          </p:nvPicPr>
          <p:blipFill>
            <a:blip r:embed="rId19" cstate="print">
              <a:extLst>
                <a:ext uri="{BEBA8EAE-BF5A-486C-A8C5-ECC9F3942E4B}">
                  <a14:imgProps xmlns:a14="http://schemas.microsoft.com/office/drawing/2010/main">
                    <a14:imgLayer r:embed="rId20">
                      <a14:imgEffect>
                        <a14:saturation sat="0"/>
                      </a14:imgEffect>
                    </a14:imgLayer>
                  </a14:imgProps>
                </a:ext>
              </a:extLst>
            </a:blip>
            <a:stretch>
              <a:fillRect/>
            </a:stretch>
          </p:blipFill>
          <p:spPr>
            <a:xfrm>
              <a:off x="6913975" y="998329"/>
              <a:ext cx="671770" cy="584947"/>
            </a:xfrm>
            <a:prstGeom prst="rect">
              <a:avLst/>
            </a:prstGeom>
          </p:spPr>
        </p:pic>
        <p:sp>
          <p:nvSpPr>
            <p:cNvPr id="90" name="ZoneTexte 15">
              <a:extLst>
                <a:ext uri="{FF2B5EF4-FFF2-40B4-BE49-F238E27FC236}">
                  <a16:creationId xmlns:a16="http://schemas.microsoft.com/office/drawing/2014/main" id="{F2304823-AC33-CD4E-425E-93CBEF7BDC90}"/>
                </a:ext>
              </a:extLst>
            </p:cNvPr>
            <p:cNvSpPr txBox="1"/>
            <p:nvPr/>
          </p:nvSpPr>
          <p:spPr>
            <a:xfrm>
              <a:off x="6432442" y="1759171"/>
              <a:ext cx="163483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92858"/>
                  </a:solidFill>
                  <a:effectLst/>
                  <a:uLnTx/>
                  <a:uFillTx/>
                  <a:latin typeface="Calibri"/>
                  <a:ea typeface="+mn-ea"/>
                  <a:cs typeface="+mn-cs"/>
                </a:rPr>
                <a:t>Bachelor Degree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92858"/>
                  </a:solidFill>
                  <a:effectLst/>
                  <a:uLnTx/>
                  <a:uFillTx/>
                  <a:latin typeface="Calibri"/>
                  <a:ea typeface="+mn-ea"/>
                  <a:cs typeface="+mn-cs"/>
                </a:rPr>
                <a:t>Business/Commerce or Others</a:t>
              </a:r>
            </a:p>
          </p:txBody>
        </p:sp>
      </p:grpSp>
      <p:grpSp>
        <p:nvGrpSpPr>
          <p:cNvPr id="99" name="Groupe 12">
            <a:extLst>
              <a:ext uri="{FF2B5EF4-FFF2-40B4-BE49-F238E27FC236}">
                <a16:creationId xmlns:a16="http://schemas.microsoft.com/office/drawing/2014/main" id="{EEAB9FE8-ABED-5814-DD34-B5652A8362B8}"/>
              </a:ext>
            </a:extLst>
          </p:cNvPr>
          <p:cNvGrpSpPr/>
          <p:nvPr/>
        </p:nvGrpSpPr>
        <p:grpSpPr>
          <a:xfrm>
            <a:off x="2650951" y="808378"/>
            <a:ext cx="1814786" cy="1641029"/>
            <a:chOff x="2546164" y="862570"/>
            <a:chExt cx="1814786" cy="1641029"/>
          </a:xfrm>
        </p:grpSpPr>
        <p:sp>
          <p:nvSpPr>
            <p:cNvPr id="100" name="Rectangle 99">
              <a:extLst>
                <a:ext uri="{FF2B5EF4-FFF2-40B4-BE49-F238E27FC236}">
                  <a16:creationId xmlns:a16="http://schemas.microsoft.com/office/drawing/2014/main" id="{59336052-F8D9-DBC8-65F5-B64F43CBBF2B}"/>
                </a:ext>
              </a:extLst>
            </p:cNvPr>
            <p:cNvSpPr/>
            <p:nvPr/>
          </p:nvSpPr>
          <p:spPr>
            <a:xfrm>
              <a:off x="2546164" y="862570"/>
              <a:ext cx="1814786" cy="1641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1" name="Picture 20" descr="2.png">
              <a:extLst>
                <a:ext uri="{FF2B5EF4-FFF2-40B4-BE49-F238E27FC236}">
                  <a16:creationId xmlns:a16="http://schemas.microsoft.com/office/drawing/2014/main" id="{91559582-6704-8E6C-74A3-4F820DA803DF}"/>
                </a:ext>
              </a:extLst>
            </p:cNvPr>
            <p:cNvPicPr>
              <a:picLocks noChangeAspect="1"/>
            </p:cNvPicPr>
            <p:nvPr/>
          </p:nvPicPr>
          <p:blipFill>
            <a:blip r:embed="rId21" cstate="print">
              <a:duotone>
                <a:prstClr val="black"/>
                <a:srgbClr val="182654">
                  <a:tint val="45000"/>
                  <a:satMod val="400000"/>
                </a:srgbClr>
              </a:duotone>
            </a:blip>
            <a:stretch>
              <a:fillRect/>
            </a:stretch>
          </p:blipFill>
          <p:spPr>
            <a:xfrm>
              <a:off x="3187923" y="1023573"/>
              <a:ext cx="578433" cy="549005"/>
            </a:xfrm>
            <a:prstGeom prst="rect">
              <a:avLst/>
            </a:prstGeom>
          </p:spPr>
        </p:pic>
        <p:sp>
          <p:nvSpPr>
            <p:cNvPr id="102" name="ZoneTexte 13">
              <a:extLst>
                <a:ext uri="{FF2B5EF4-FFF2-40B4-BE49-F238E27FC236}">
                  <a16:creationId xmlns:a16="http://schemas.microsoft.com/office/drawing/2014/main" id="{11D753C3-6C03-2FF2-6974-15C8A5B0B6C4}"/>
                </a:ext>
              </a:extLst>
            </p:cNvPr>
            <p:cNvSpPr txBox="1"/>
            <p:nvPr/>
          </p:nvSpPr>
          <p:spPr>
            <a:xfrm>
              <a:off x="2659721" y="1759171"/>
              <a:ext cx="163483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192858"/>
                  </a:solidFill>
                  <a:effectLst/>
                  <a:uLnTx/>
                  <a:uFillTx/>
                  <a:latin typeface="Calibri"/>
                  <a:ea typeface="+mn-ea"/>
                  <a:cs typeface="+mn-cs"/>
                </a:rPr>
                <a:t>Bachelor Degree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192858"/>
                  </a:solidFill>
                  <a:effectLst/>
                  <a:uLnTx/>
                  <a:uFillTx/>
                  <a:latin typeface="Calibri"/>
                  <a:ea typeface="+mn-ea"/>
                  <a:cs typeface="+mn-cs"/>
                </a:rPr>
                <a:t>Computer Science / IT</a:t>
              </a:r>
            </a:p>
          </p:txBody>
        </p:sp>
      </p:grpSp>
    </p:spTree>
    <p:extLst>
      <p:ext uri="{BB962C8B-B14F-4D97-AF65-F5344CB8AC3E}">
        <p14:creationId xmlns:p14="http://schemas.microsoft.com/office/powerpoint/2010/main" val="102481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7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8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DB4C0-6448-CD7F-9C11-07BA0880EB35}"/>
              </a:ext>
            </a:extLst>
          </p:cNvPr>
          <p:cNvSpPr>
            <a:spLocks noGrp="1"/>
          </p:cNvSpPr>
          <p:nvPr>
            <p:ph type="title"/>
          </p:nvPr>
        </p:nvSpPr>
        <p:spPr>
          <a:xfrm>
            <a:off x="1473948" y="276713"/>
            <a:ext cx="7191825" cy="360040"/>
          </a:xfrm>
        </p:spPr>
        <p:txBody>
          <a:bodyPr/>
          <a:lstStyle/>
          <a:p>
            <a:r>
              <a:rPr lang="en-AU" dirty="0"/>
              <a:t>Campuses</a:t>
            </a:r>
          </a:p>
        </p:txBody>
      </p:sp>
      <p:pic>
        <p:nvPicPr>
          <p:cNvPr id="28" name="Picture 27">
            <a:extLst>
              <a:ext uri="{FF2B5EF4-FFF2-40B4-BE49-F238E27FC236}">
                <a16:creationId xmlns:a16="http://schemas.microsoft.com/office/drawing/2014/main" id="{D07EE126-253A-186B-9FE3-F5E24CEBAB5A}"/>
              </a:ext>
            </a:extLst>
          </p:cNvPr>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21066542">
            <a:off x="1595083" y="516927"/>
            <a:ext cx="5028290" cy="4540798"/>
          </a:xfrm>
          <a:prstGeom prst="rect">
            <a:avLst/>
          </a:prstGeom>
        </p:spPr>
      </p:pic>
      <p:grpSp>
        <p:nvGrpSpPr>
          <p:cNvPr id="29" name="Group 28">
            <a:extLst>
              <a:ext uri="{FF2B5EF4-FFF2-40B4-BE49-F238E27FC236}">
                <a16:creationId xmlns:a16="http://schemas.microsoft.com/office/drawing/2014/main" id="{8A92B899-42EF-5CC6-489B-ECD89F19CAC3}"/>
              </a:ext>
            </a:extLst>
          </p:cNvPr>
          <p:cNvGrpSpPr/>
          <p:nvPr/>
        </p:nvGrpSpPr>
        <p:grpSpPr>
          <a:xfrm>
            <a:off x="5239302" y="3766889"/>
            <a:ext cx="158540" cy="158547"/>
            <a:chOff x="7637976" y="3965419"/>
            <a:chExt cx="158540" cy="158547"/>
          </a:xfrm>
          <a:solidFill>
            <a:srgbClr val="192858"/>
          </a:solidFill>
        </p:grpSpPr>
        <p:sp>
          <p:nvSpPr>
            <p:cNvPr id="30" name="Shape 677">
              <a:extLst>
                <a:ext uri="{FF2B5EF4-FFF2-40B4-BE49-F238E27FC236}">
                  <a16:creationId xmlns:a16="http://schemas.microsoft.com/office/drawing/2014/main" id="{3F0B0AA8-DC78-464B-EB3A-9D216F532E4F}"/>
                </a:ext>
              </a:extLst>
            </p:cNvPr>
            <p:cNvSpPr/>
            <p:nvPr/>
          </p:nvSpPr>
          <p:spPr>
            <a:xfrm>
              <a:off x="7689222" y="4015191"/>
              <a:ext cx="60330" cy="60333"/>
            </a:xfrm>
            <a:custGeom>
              <a:avLst/>
              <a:gdLst/>
              <a:ahLst/>
              <a:cxnLst>
                <a:cxn ang="0">
                  <a:pos x="wd2" y="hd2"/>
                </a:cxn>
                <a:cxn ang="5400000">
                  <a:pos x="wd2" y="hd2"/>
                </a:cxn>
                <a:cxn ang="10800000">
                  <a:pos x="wd2" y="hd2"/>
                </a:cxn>
                <a:cxn ang="16200000">
                  <a:pos x="wd2" y="hd2"/>
                </a:cxn>
              </a:cxnLst>
              <a:rect l="0" t="0" r="r" b="b"/>
              <a:pathLst>
                <a:path w="21598" h="21598" extrusionOk="0">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path>
              </a:pathLst>
            </a:custGeom>
            <a:grpFill/>
            <a:ln w="12700" cap="flat">
              <a:solidFill>
                <a:schemeClr val="accent1"/>
              </a:solidFill>
              <a:miter lim="400000"/>
            </a:ln>
            <a:effectLst/>
          </p:spPr>
          <p:txBody>
            <a:bodyPr wrap="square" lIns="0" tIns="0" rIns="0" bIns="0" numCol="1" anchor="t">
              <a:noAutofit/>
            </a:bodyPr>
            <a:lstStyle/>
            <a:p>
              <a:pPr lvl="0">
                <a:lnSpc>
                  <a:spcPct val="100000"/>
                </a:lnSpc>
                <a:defRPr sz="1800">
                  <a:solidFill>
                    <a:srgbClr val="000000"/>
                  </a:solidFill>
                  <a:uFill>
                    <a:solidFill>
                      <a:srgbClr val="000000"/>
                    </a:solidFill>
                  </a:uFill>
                </a:defRPr>
              </a:pPr>
              <a:endParaRPr/>
            </a:p>
          </p:txBody>
        </p:sp>
        <p:sp>
          <p:nvSpPr>
            <p:cNvPr id="31" name="Shape 678">
              <a:extLst>
                <a:ext uri="{FF2B5EF4-FFF2-40B4-BE49-F238E27FC236}">
                  <a16:creationId xmlns:a16="http://schemas.microsoft.com/office/drawing/2014/main" id="{25ADB6A9-6138-6E84-FAA0-F615691C50DB}"/>
                </a:ext>
              </a:extLst>
            </p:cNvPr>
            <p:cNvSpPr/>
            <p:nvPr/>
          </p:nvSpPr>
          <p:spPr>
            <a:xfrm>
              <a:off x="7637976" y="3965419"/>
              <a:ext cx="158540" cy="158547"/>
            </a:xfrm>
            <a:custGeom>
              <a:avLst/>
              <a:gdLst/>
              <a:ahLst/>
              <a:cxnLst>
                <a:cxn ang="0">
                  <a:pos x="wd2" y="hd2"/>
                </a:cxn>
                <a:cxn ang="5400000">
                  <a:pos x="wd2" y="hd2"/>
                </a:cxn>
                <a:cxn ang="10800000">
                  <a:pos x="wd2" y="hd2"/>
                </a:cxn>
                <a:cxn ang="16200000">
                  <a:pos x="wd2" y="hd2"/>
                </a:cxn>
              </a:cxnLst>
              <a:rect l="0" t="0" r="r" b="b"/>
              <a:pathLst>
                <a:path w="21598" h="21598" extrusionOk="0">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path>
              </a:pathLst>
            </a:custGeom>
            <a:grpFill/>
            <a:ln w="6350" cap="flat">
              <a:solidFill>
                <a:schemeClr val="accent1"/>
              </a:solidFill>
              <a:prstDash val="solid"/>
              <a:miter lim="800000"/>
            </a:ln>
            <a:effectLst/>
          </p:spPr>
          <p:txBody>
            <a:bodyPr wrap="square" lIns="0" tIns="0" rIns="0" bIns="0" numCol="1" anchor="t">
              <a:noAutofit/>
            </a:bodyPr>
            <a:lstStyle/>
            <a:p>
              <a:pPr lvl="0">
                <a:lnSpc>
                  <a:spcPct val="100000"/>
                </a:lnSpc>
                <a:defRPr sz="1800">
                  <a:solidFill>
                    <a:srgbClr val="000000"/>
                  </a:solidFill>
                  <a:uFill>
                    <a:solidFill>
                      <a:srgbClr val="000000"/>
                    </a:solidFill>
                  </a:uFill>
                </a:defRPr>
              </a:pPr>
              <a:endParaRPr/>
            </a:p>
          </p:txBody>
        </p:sp>
      </p:grpSp>
      <p:sp>
        <p:nvSpPr>
          <p:cNvPr id="32" name="Shape 680">
            <a:extLst>
              <a:ext uri="{FF2B5EF4-FFF2-40B4-BE49-F238E27FC236}">
                <a16:creationId xmlns:a16="http://schemas.microsoft.com/office/drawing/2014/main" id="{128BBE37-134D-3A55-B693-143DAF9FE82B}"/>
              </a:ext>
            </a:extLst>
          </p:cNvPr>
          <p:cNvSpPr/>
          <p:nvPr/>
        </p:nvSpPr>
        <p:spPr>
          <a:xfrm flipV="1">
            <a:off x="4134484" y="3846163"/>
            <a:ext cx="1184088" cy="119632"/>
          </a:xfrm>
          <a:prstGeom prst="line">
            <a:avLst/>
          </a:prstGeom>
          <a:noFill/>
          <a:ln w="6350" cap="flat">
            <a:solidFill>
              <a:srgbClr val="BFD730"/>
            </a:solidFill>
            <a:prstDash val="sysDash"/>
            <a:round/>
            <a:headEnd type="oval" w="med" len="med"/>
            <a:tailEnd type="oval" w="med" len="med"/>
          </a:ln>
          <a:effectLst/>
        </p:spPr>
        <p:txBody>
          <a:bodyPr wrap="square" lIns="0" tIns="0" rIns="0" bIns="0" numCol="1" anchor="t">
            <a:noAutofit/>
          </a:bodyPr>
          <a:lstStyle/>
          <a:p>
            <a:pPr lvl="0">
              <a:lnSpc>
                <a:spcPct val="100000"/>
              </a:lnSpc>
              <a:defRPr sz="1200">
                <a:solidFill>
                  <a:srgbClr val="000000"/>
                </a:solidFill>
                <a:uFillTx/>
                <a:latin typeface="+mj-lt"/>
                <a:ea typeface="+mj-ea"/>
                <a:cs typeface="+mj-cs"/>
                <a:sym typeface="Helvetica"/>
              </a:defRPr>
            </a:pPr>
            <a:endParaRPr/>
          </a:p>
        </p:txBody>
      </p:sp>
      <p:grpSp>
        <p:nvGrpSpPr>
          <p:cNvPr id="33" name="Group 32">
            <a:extLst>
              <a:ext uri="{FF2B5EF4-FFF2-40B4-BE49-F238E27FC236}">
                <a16:creationId xmlns:a16="http://schemas.microsoft.com/office/drawing/2014/main" id="{35E017D9-8804-36BB-39E4-EAB337BB3C65}"/>
              </a:ext>
            </a:extLst>
          </p:cNvPr>
          <p:cNvGrpSpPr/>
          <p:nvPr/>
        </p:nvGrpSpPr>
        <p:grpSpPr>
          <a:xfrm>
            <a:off x="3798044" y="3176549"/>
            <a:ext cx="672880" cy="768594"/>
            <a:chOff x="6116533" y="3275966"/>
            <a:chExt cx="672880" cy="768594"/>
          </a:xfrm>
        </p:grpSpPr>
        <p:sp>
          <p:nvSpPr>
            <p:cNvPr id="34" name="Shape 679">
              <a:extLst>
                <a:ext uri="{FF2B5EF4-FFF2-40B4-BE49-F238E27FC236}">
                  <a16:creationId xmlns:a16="http://schemas.microsoft.com/office/drawing/2014/main" id="{7AFEEA20-5A8C-B104-EBF8-8DF550444EE8}"/>
                </a:ext>
              </a:extLst>
            </p:cNvPr>
            <p:cNvSpPr/>
            <p:nvPr/>
          </p:nvSpPr>
          <p:spPr>
            <a:xfrm>
              <a:off x="6116533" y="3275966"/>
              <a:ext cx="672880" cy="768594"/>
            </a:xfrm>
            <a:custGeom>
              <a:avLst/>
              <a:gdLst/>
              <a:ahLst/>
              <a:cxnLst>
                <a:cxn ang="0">
                  <a:pos x="wd2" y="hd2"/>
                </a:cxn>
                <a:cxn ang="5400000">
                  <a:pos x="wd2" y="hd2"/>
                </a:cxn>
                <a:cxn ang="10800000">
                  <a:pos x="wd2" y="hd2"/>
                </a:cxn>
                <a:cxn ang="16200000">
                  <a:pos x="wd2" y="hd2"/>
                </a:cxn>
              </a:cxnLst>
              <a:rect l="0" t="0" r="r" b="b"/>
              <a:pathLst>
                <a:path w="21600" h="21600" extrusionOk="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6" y="18065"/>
                    <a:pt x="21600" y="14168"/>
                    <a:pt x="21600" y="9455"/>
                  </a:cubicBezTo>
                  <a:close/>
                </a:path>
              </a:pathLst>
            </a:custGeom>
            <a:blipFill>
              <a:blip r:embed="rId3" cstate="screen">
                <a:extLst>
                  <a:ext uri="{28A0092B-C50C-407E-A947-70E740481C1C}">
                    <a14:useLocalDpi xmlns:a14="http://schemas.microsoft.com/office/drawing/2010/main"/>
                  </a:ext>
                </a:extLst>
              </a:blip>
              <a:stretch>
                <a:fillRect/>
              </a:stretch>
            </a:blipFill>
            <a:ln w="12700" cap="flat">
              <a:noFill/>
              <a:miter lim="400000"/>
            </a:ln>
            <a:effectLst/>
          </p:spPr>
          <p:txBody>
            <a:bodyPr wrap="square" lIns="0" tIns="0" rIns="0" bIns="0" numCol="1" anchor="t">
              <a:noAutofit/>
            </a:bodyPr>
            <a:lstStyle/>
            <a:p>
              <a:pPr lvl="0">
                <a:lnSpc>
                  <a:spcPct val="100000"/>
                </a:lnSpc>
                <a:defRPr sz="1800">
                  <a:solidFill>
                    <a:srgbClr val="000000"/>
                  </a:solidFill>
                  <a:uFill>
                    <a:solidFill>
                      <a:srgbClr val="000000"/>
                    </a:solidFill>
                  </a:uFill>
                </a:defRPr>
              </a:pPr>
              <a:endParaRPr/>
            </a:p>
          </p:txBody>
        </p:sp>
        <p:sp>
          <p:nvSpPr>
            <p:cNvPr id="35" name="Shape 681">
              <a:extLst>
                <a:ext uri="{FF2B5EF4-FFF2-40B4-BE49-F238E27FC236}">
                  <a16:creationId xmlns:a16="http://schemas.microsoft.com/office/drawing/2014/main" id="{34E42068-CB2A-CB77-1F6C-B12C1EAF8973}"/>
                </a:ext>
              </a:extLst>
            </p:cNvPr>
            <p:cNvSpPr/>
            <p:nvPr/>
          </p:nvSpPr>
          <p:spPr>
            <a:xfrm>
              <a:off x="6122631" y="3556912"/>
              <a:ext cx="643773" cy="1077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00">
                  <a:solidFill>
                    <a:srgbClr val="FFFFFF"/>
                  </a:solidFill>
                  <a:uFill>
                    <a:solidFill>
                      <a:srgbClr val="FFFFFF"/>
                    </a:solidFill>
                  </a:uFill>
                </a:defRPr>
              </a:lvl1pPr>
            </a:lstStyle>
            <a:p>
              <a:pPr lvl="0">
                <a:defRPr sz="1800">
                  <a:solidFill>
                    <a:srgbClr val="000000"/>
                  </a:solidFill>
                  <a:uFillTx/>
                </a:defRPr>
              </a:pPr>
              <a:r>
                <a:rPr sz="700" b="1" dirty="0">
                  <a:solidFill>
                    <a:srgbClr val="FFFFFF"/>
                  </a:solidFill>
                  <a:uFill>
                    <a:solidFill>
                      <a:srgbClr val="FFFFFF"/>
                    </a:solidFill>
                  </a:uFill>
                  <a:latin typeface="+mj-lt"/>
                </a:rPr>
                <a:t>MELBOURNE</a:t>
              </a:r>
            </a:p>
          </p:txBody>
        </p:sp>
      </p:grpSp>
      <p:grpSp>
        <p:nvGrpSpPr>
          <p:cNvPr id="36" name="Group 35">
            <a:extLst>
              <a:ext uri="{FF2B5EF4-FFF2-40B4-BE49-F238E27FC236}">
                <a16:creationId xmlns:a16="http://schemas.microsoft.com/office/drawing/2014/main" id="{9BDB2FF6-CA9B-FCED-85C3-B0BA1764ECCA}"/>
              </a:ext>
            </a:extLst>
          </p:cNvPr>
          <p:cNvGrpSpPr/>
          <p:nvPr/>
        </p:nvGrpSpPr>
        <p:grpSpPr>
          <a:xfrm>
            <a:off x="6017718" y="3199430"/>
            <a:ext cx="158540" cy="158547"/>
            <a:chOff x="8354255" y="3421859"/>
            <a:chExt cx="158540" cy="158547"/>
          </a:xfrm>
          <a:solidFill>
            <a:srgbClr val="192858"/>
          </a:solidFill>
        </p:grpSpPr>
        <p:sp>
          <p:nvSpPr>
            <p:cNvPr id="37" name="Shape 708">
              <a:extLst>
                <a:ext uri="{FF2B5EF4-FFF2-40B4-BE49-F238E27FC236}">
                  <a16:creationId xmlns:a16="http://schemas.microsoft.com/office/drawing/2014/main" id="{599859A2-E207-4D13-3761-B8B0C248F61C}"/>
                </a:ext>
              </a:extLst>
            </p:cNvPr>
            <p:cNvSpPr/>
            <p:nvPr/>
          </p:nvSpPr>
          <p:spPr>
            <a:xfrm>
              <a:off x="8405501" y="3471631"/>
              <a:ext cx="60330" cy="60333"/>
            </a:xfrm>
            <a:custGeom>
              <a:avLst/>
              <a:gdLst/>
              <a:ahLst/>
              <a:cxnLst>
                <a:cxn ang="0">
                  <a:pos x="wd2" y="hd2"/>
                </a:cxn>
                <a:cxn ang="5400000">
                  <a:pos x="wd2" y="hd2"/>
                </a:cxn>
                <a:cxn ang="10800000">
                  <a:pos x="wd2" y="hd2"/>
                </a:cxn>
                <a:cxn ang="16200000">
                  <a:pos x="wd2" y="hd2"/>
                </a:cxn>
              </a:cxnLst>
              <a:rect l="0" t="0" r="r" b="b"/>
              <a:pathLst>
                <a:path w="21598" h="21598" extrusionOk="0">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path>
              </a:pathLst>
            </a:custGeom>
            <a:grpFill/>
            <a:ln w="12700" cap="flat">
              <a:noFill/>
              <a:miter lim="400000"/>
            </a:ln>
            <a:effectLst/>
          </p:spPr>
          <p:txBody>
            <a:bodyPr wrap="square" lIns="0" tIns="0" rIns="0" bIns="0" numCol="1" anchor="t">
              <a:noAutofit/>
            </a:bodyPr>
            <a:lstStyle/>
            <a:p>
              <a:pPr lvl="0">
                <a:lnSpc>
                  <a:spcPct val="100000"/>
                </a:lnSpc>
                <a:defRPr sz="1800">
                  <a:solidFill>
                    <a:srgbClr val="000000"/>
                  </a:solidFill>
                  <a:uFill>
                    <a:solidFill>
                      <a:srgbClr val="000000"/>
                    </a:solidFill>
                  </a:uFill>
                </a:defRPr>
              </a:pPr>
              <a:endParaRPr/>
            </a:p>
          </p:txBody>
        </p:sp>
        <p:sp>
          <p:nvSpPr>
            <p:cNvPr id="38" name="Shape 709">
              <a:extLst>
                <a:ext uri="{FF2B5EF4-FFF2-40B4-BE49-F238E27FC236}">
                  <a16:creationId xmlns:a16="http://schemas.microsoft.com/office/drawing/2014/main" id="{313FC996-B0FD-90C7-4F5E-96B65B267943}"/>
                </a:ext>
              </a:extLst>
            </p:cNvPr>
            <p:cNvSpPr/>
            <p:nvPr/>
          </p:nvSpPr>
          <p:spPr>
            <a:xfrm>
              <a:off x="8354255" y="3421859"/>
              <a:ext cx="158540" cy="158547"/>
            </a:xfrm>
            <a:custGeom>
              <a:avLst/>
              <a:gdLst/>
              <a:ahLst/>
              <a:cxnLst>
                <a:cxn ang="0">
                  <a:pos x="wd2" y="hd2"/>
                </a:cxn>
                <a:cxn ang="5400000">
                  <a:pos x="wd2" y="hd2"/>
                </a:cxn>
                <a:cxn ang="10800000">
                  <a:pos x="wd2" y="hd2"/>
                </a:cxn>
                <a:cxn ang="16200000">
                  <a:pos x="wd2" y="hd2"/>
                </a:cxn>
              </a:cxnLst>
              <a:rect l="0" t="0" r="r" b="b"/>
              <a:pathLst>
                <a:path w="21598" h="21598" extrusionOk="0">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path>
              </a:pathLst>
            </a:custGeom>
            <a:grpFill/>
            <a:ln w="6350" cap="flat">
              <a:solidFill>
                <a:srgbClr val="0085CC"/>
              </a:solidFill>
              <a:prstDash val="solid"/>
              <a:miter lim="800000"/>
            </a:ln>
            <a:effectLst/>
          </p:spPr>
          <p:txBody>
            <a:bodyPr wrap="square" lIns="0" tIns="0" rIns="0" bIns="0" numCol="1" anchor="t">
              <a:noAutofit/>
            </a:bodyPr>
            <a:lstStyle/>
            <a:p>
              <a:pPr lvl="0">
                <a:lnSpc>
                  <a:spcPct val="100000"/>
                </a:lnSpc>
                <a:defRPr sz="1800">
                  <a:solidFill>
                    <a:srgbClr val="000000"/>
                  </a:solidFill>
                  <a:uFill>
                    <a:solidFill>
                      <a:srgbClr val="000000"/>
                    </a:solidFill>
                  </a:uFill>
                </a:defRPr>
              </a:pPr>
              <a:endParaRPr/>
            </a:p>
          </p:txBody>
        </p:sp>
      </p:grpSp>
      <p:sp>
        <p:nvSpPr>
          <p:cNvPr id="39" name="Shape 711">
            <a:extLst>
              <a:ext uri="{FF2B5EF4-FFF2-40B4-BE49-F238E27FC236}">
                <a16:creationId xmlns:a16="http://schemas.microsoft.com/office/drawing/2014/main" id="{DF476D35-A129-E0A5-0228-ABA9B22A85BD}"/>
              </a:ext>
            </a:extLst>
          </p:cNvPr>
          <p:cNvSpPr/>
          <p:nvPr/>
        </p:nvSpPr>
        <p:spPr>
          <a:xfrm flipH="1" flipV="1">
            <a:off x="6096988" y="3278704"/>
            <a:ext cx="619467" cy="360041"/>
          </a:xfrm>
          <a:prstGeom prst="line">
            <a:avLst/>
          </a:prstGeom>
          <a:noFill/>
          <a:ln w="6350" cap="flat">
            <a:solidFill>
              <a:srgbClr val="BFD730"/>
            </a:solidFill>
            <a:prstDash val="sysDash"/>
            <a:round/>
            <a:headEnd type="oval" w="med" len="med"/>
            <a:tailEnd type="oval" w="med" len="med"/>
          </a:ln>
          <a:effectLst/>
        </p:spPr>
        <p:txBody>
          <a:bodyPr wrap="square" lIns="0" tIns="0" rIns="0" bIns="0" numCol="1" anchor="t">
            <a:noAutofit/>
          </a:bodyPr>
          <a:lstStyle/>
          <a:p>
            <a:pPr lvl="0">
              <a:lnSpc>
                <a:spcPct val="100000"/>
              </a:lnSpc>
              <a:defRPr sz="1200">
                <a:solidFill>
                  <a:srgbClr val="000000"/>
                </a:solidFill>
                <a:uFillTx/>
                <a:latin typeface="+mj-lt"/>
                <a:ea typeface="+mj-ea"/>
                <a:cs typeface="+mj-cs"/>
                <a:sym typeface="Helvetica"/>
              </a:defRPr>
            </a:pPr>
            <a:endParaRPr/>
          </a:p>
        </p:txBody>
      </p:sp>
      <p:grpSp>
        <p:nvGrpSpPr>
          <p:cNvPr id="40" name="Group 39">
            <a:extLst>
              <a:ext uri="{FF2B5EF4-FFF2-40B4-BE49-F238E27FC236}">
                <a16:creationId xmlns:a16="http://schemas.microsoft.com/office/drawing/2014/main" id="{9420AF2A-58B1-36FF-CD0B-A5B664C1A1E1}"/>
              </a:ext>
            </a:extLst>
          </p:cNvPr>
          <p:cNvGrpSpPr/>
          <p:nvPr/>
        </p:nvGrpSpPr>
        <p:grpSpPr>
          <a:xfrm>
            <a:off x="6380016" y="2835816"/>
            <a:ext cx="672880" cy="768594"/>
            <a:chOff x="8105540" y="1910170"/>
            <a:chExt cx="672880" cy="768594"/>
          </a:xfrm>
        </p:grpSpPr>
        <p:sp>
          <p:nvSpPr>
            <p:cNvPr id="41" name="Shape 710">
              <a:extLst>
                <a:ext uri="{FF2B5EF4-FFF2-40B4-BE49-F238E27FC236}">
                  <a16:creationId xmlns:a16="http://schemas.microsoft.com/office/drawing/2014/main" id="{5752FB0B-2D67-DC7C-7617-472ABF29FC2D}"/>
                </a:ext>
              </a:extLst>
            </p:cNvPr>
            <p:cNvSpPr/>
            <p:nvPr/>
          </p:nvSpPr>
          <p:spPr>
            <a:xfrm>
              <a:off x="8105540" y="1910170"/>
              <a:ext cx="672880" cy="768594"/>
            </a:xfrm>
            <a:custGeom>
              <a:avLst/>
              <a:gdLst/>
              <a:ahLst/>
              <a:cxnLst>
                <a:cxn ang="0">
                  <a:pos x="wd2" y="hd2"/>
                </a:cxn>
                <a:cxn ang="5400000">
                  <a:pos x="wd2" y="hd2"/>
                </a:cxn>
                <a:cxn ang="10800000">
                  <a:pos x="wd2" y="hd2"/>
                </a:cxn>
                <a:cxn ang="16200000">
                  <a:pos x="wd2" y="hd2"/>
                </a:cxn>
              </a:cxnLst>
              <a:rect l="0" t="0" r="r" b="b"/>
              <a:pathLst>
                <a:path w="21600" h="21600" extrusionOk="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6" y="18065"/>
                    <a:pt x="21600" y="14168"/>
                    <a:pt x="21600" y="9455"/>
                  </a:cubicBezTo>
                  <a:close/>
                </a:path>
              </a:pathLst>
            </a:custGeom>
            <a:blipFill>
              <a:blip r:embed="rId4" cstate="screen">
                <a:extLst>
                  <a:ext uri="{28A0092B-C50C-407E-A947-70E740481C1C}">
                    <a14:useLocalDpi xmlns:a14="http://schemas.microsoft.com/office/drawing/2010/main"/>
                  </a:ext>
                </a:extLst>
              </a:blip>
              <a:stretch>
                <a:fillRect/>
              </a:stretch>
            </a:blipFill>
            <a:ln w="12700" cap="flat">
              <a:noFill/>
              <a:miter lim="400000"/>
            </a:ln>
            <a:effectLst/>
          </p:spPr>
          <p:txBody>
            <a:bodyPr wrap="square" lIns="0" tIns="0" rIns="0" bIns="0" numCol="1" anchor="t">
              <a:noAutofit/>
            </a:bodyPr>
            <a:lstStyle/>
            <a:p>
              <a:pPr lvl="0">
                <a:lnSpc>
                  <a:spcPct val="100000"/>
                </a:lnSpc>
                <a:defRPr sz="1800">
                  <a:solidFill>
                    <a:srgbClr val="000000"/>
                  </a:solidFill>
                  <a:uFill>
                    <a:solidFill>
                      <a:srgbClr val="000000"/>
                    </a:solidFill>
                  </a:uFill>
                </a:defRPr>
              </a:pPr>
              <a:endParaRPr/>
            </a:p>
          </p:txBody>
        </p:sp>
        <p:sp>
          <p:nvSpPr>
            <p:cNvPr id="42" name="Shape 712">
              <a:extLst>
                <a:ext uri="{FF2B5EF4-FFF2-40B4-BE49-F238E27FC236}">
                  <a16:creationId xmlns:a16="http://schemas.microsoft.com/office/drawing/2014/main" id="{FA5944C3-9147-4C99-795A-9A5231BA526C}"/>
                </a:ext>
              </a:extLst>
            </p:cNvPr>
            <p:cNvSpPr/>
            <p:nvPr/>
          </p:nvSpPr>
          <p:spPr>
            <a:xfrm>
              <a:off x="8164393" y="2197042"/>
              <a:ext cx="555173" cy="1077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00">
                  <a:solidFill>
                    <a:srgbClr val="FFFFFF"/>
                  </a:solidFill>
                  <a:uFill>
                    <a:solidFill>
                      <a:srgbClr val="FFFFFF"/>
                    </a:solidFill>
                  </a:uFill>
                </a:defRPr>
              </a:lvl1pPr>
            </a:lstStyle>
            <a:p>
              <a:pPr lvl="0">
                <a:defRPr sz="1800">
                  <a:solidFill>
                    <a:srgbClr val="000000"/>
                  </a:solidFill>
                  <a:uFillTx/>
                </a:defRPr>
              </a:pPr>
              <a:r>
                <a:rPr sz="700" b="1" dirty="0">
                  <a:solidFill>
                    <a:srgbClr val="FFFFFF"/>
                  </a:solidFill>
                  <a:uFill>
                    <a:solidFill>
                      <a:srgbClr val="FFFFFF"/>
                    </a:solidFill>
                  </a:uFill>
                  <a:latin typeface="+mj-lt"/>
                </a:rPr>
                <a:t>SYDNEY</a:t>
              </a:r>
            </a:p>
          </p:txBody>
        </p:sp>
      </p:grpSp>
      <p:grpSp>
        <p:nvGrpSpPr>
          <p:cNvPr id="43" name="Group 42">
            <a:extLst>
              <a:ext uri="{FF2B5EF4-FFF2-40B4-BE49-F238E27FC236}">
                <a16:creationId xmlns:a16="http://schemas.microsoft.com/office/drawing/2014/main" id="{89056485-68A3-42A5-681A-953AB74DE6F0}"/>
              </a:ext>
            </a:extLst>
          </p:cNvPr>
          <p:cNvGrpSpPr/>
          <p:nvPr/>
        </p:nvGrpSpPr>
        <p:grpSpPr>
          <a:xfrm>
            <a:off x="6434042" y="2306255"/>
            <a:ext cx="158540" cy="158547"/>
            <a:chOff x="8590896" y="2915676"/>
            <a:chExt cx="158540" cy="158547"/>
          </a:xfrm>
          <a:solidFill>
            <a:srgbClr val="192858"/>
          </a:solidFill>
        </p:grpSpPr>
        <p:sp>
          <p:nvSpPr>
            <p:cNvPr id="44" name="Shape 708">
              <a:extLst>
                <a:ext uri="{FF2B5EF4-FFF2-40B4-BE49-F238E27FC236}">
                  <a16:creationId xmlns:a16="http://schemas.microsoft.com/office/drawing/2014/main" id="{01B97201-1028-71DB-85AC-89B12089E169}"/>
                </a:ext>
              </a:extLst>
            </p:cNvPr>
            <p:cNvSpPr/>
            <p:nvPr/>
          </p:nvSpPr>
          <p:spPr>
            <a:xfrm>
              <a:off x="8642142" y="2965448"/>
              <a:ext cx="60330" cy="60333"/>
            </a:xfrm>
            <a:custGeom>
              <a:avLst/>
              <a:gdLst/>
              <a:ahLst/>
              <a:cxnLst>
                <a:cxn ang="0">
                  <a:pos x="wd2" y="hd2"/>
                </a:cxn>
                <a:cxn ang="5400000">
                  <a:pos x="wd2" y="hd2"/>
                </a:cxn>
                <a:cxn ang="10800000">
                  <a:pos x="wd2" y="hd2"/>
                </a:cxn>
                <a:cxn ang="16200000">
                  <a:pos x="wd2" y="hd2"/>
                </a:cxn>
              </a:cxnLst>
              <a:rect l="0" t="0" r="r" b="b"/>
              <a:pathLst>
                <a:path w="21598" h="21598" extrusionOk="0">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path>
              </a:pathLst>
            </a:custGeom>
            <a:grpFill/>
            <a:ln w="12700" cap="flat">
              <a:noFill/>
              <a:miter lim="400000"/>
            </a:ln>
            <a:effectLst/>
          </p:spPr>
          <p:txBody>
            <a:bodyPr wrap="square" lIns="0" tIns="0" rIns="0" bIns="0" numCol="1" anchor="t">
              <a:noAutofit/>
            </a:bodyPr>
            <a:lstStyle/>
            <a:p>
              <a:pPr lvl="0">
                <a:lnSpc>
                  <a:spcPct val="100000"/>
                </a:lnSpc>
                <a:defRPr sz="1800">
                  <a:solidFill>
                    <a:srgbClr val="000000"/>
                  </a:solidFill>
                  <a:uFill>
                    <a:solidFill>
                      <a:srgbClr val="000000"/>
                    </a:solidFill>
                  </a:uFill>
                </a:defRPr>
              </a:pPr>
              <a:endParaRPr/>
            </a:p>
          </p:txBody>
        </p:sp>
        <p:sp>
          <p:nvSpPr>
            <p:cNvPr id="45" name="Shape 709">
              <a:extLst>
                <a:ext uri="{FF2B5EF4-FFF2-40B4-BE49-F238E27FC236}">
                  <a16:creationId xmlns:a16="http://schemas.microsoft.com/office/drawing/2014/main" id="{20DF5A72-A421-9B1A-0465-F591B601E1AB}"/>
                </a:ext>
              </a:extLst>
            </p:cNvPr>
            <p:cNvSpPr/>
            <p:nvPr/>
          </p:nvSpPr>
          <p:spPr>
            <a:xfrm>
              <a:off x="8590896" y="2915676"/>
              <a:ext cx="158540" cy="158547"/>
            </a:xfrm>
            <a:custGeom>
              <a:avLst/>
              <a:gdLst/>
              <a:ahLst/>
              <a:cxnLst>
                <a:cxn ang="0">
                  <a:pos x="wd2" y="hd2"/>
                </a:cxn>
                <a:cxn ang="5400000">
                  <a:pos x="wd2" y="hd2"/>
                </a:cxn>
                <a:cxn ang="10800000">
                  <a:pos x="wd2" y="hd2"/>
                </a:cxn>
                <a:cxn ang="16200000">
                  <a:pos x="wd2" y="hd2"/>
                </a:cxn>
              </a:cxnLst>
              <a:rect l="0" t="0" r="r" b="b"/>
              <a:pathLst>
                <a:path w="21598" h="21598" extrusionOk="0">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path>
              </a:pathLst>
            </a:custGeom>
            <a:grpFill/>
            <a:ln w="6350" cap="flat">
              <a:solidFill>
                <a:schemeClr val="accent5"/>
              </a:solidFill>
              <a:prstDash val="solid"/>
              <a:miter lim="800000"/>
            </a:ln>
            <a:effectLst/>
          </p:spPr>
          <p:txBody>
            <a:bodyPr wrap="square" lIns="0" tIns="0" rIns="0" bIns="0" numCol="1" anchor="t">
              <a:noAutofit/>
            </a:bodyPr>
            <a:lstStyle/>
            <a:p>
              <a:pPr lvl="0">
                <a:lnSpc>
                  <a:spcPct val="100000"/>
                </a:lnSpc>
                <a:defRPr sz="1800">
                  <a:solidFill>
                    <a:srgbClr val="000000"/>
                  </a:solidFill>
                  <a:uFill>
                    <a:solidFill>
                      <a:srgbClr val="000000"/>
                    </a:solidFill>
                  </a:uFill>
                </a:defRPr>
              </a:pPr>
              <a:endParaRPr/>
            </a:p>
          </p:txBody>
        </p:sp>
      </p:grpSp>
      <p:sp>
        <p:nvSpPr>
          <p:cNvPr id="46" name="Shape 711">
            <a:extLst>
              <a:ext uri="{FF2B5EF4-FFF2-40B4-BE49-F238E27FC236}">
                <a16:creationId xmlns:a16="http://schemas.microsoft.com/office/drawing/2014/main" id="{96B661D7-C064-873B-5AF7-CBB8759AA805}"/>
              </a:ext>
            </a:extLst>
          </p:cNvPr>
          <p:cNvSpPr/>
          <p:nvPr/>
        </p:nvSpPr>
        <p:spPr>
          <a:xfrm flipV="1">
            <a:off x="6513313" y="1707768"/>
            <a:ext cx="187141" cy="674235"/>
          </a:xfrm>
          <a:prstGeom prst="line">
            <a:avLst/>
          </a:prstGeom>
          <a:noFill/>
          <a:ln w="6350" cap="flat">
            <a:solidFill>
              <a:srgbClr val="BFD730"/>
            </a:solidFill>
            <a:prstDash val="sysDash"/>
            <a:round/>
            <a:headEnd type="oval" w="med" len="med"/>
            <a:tailEnd type="oval" w="med" len="med"/>
          </a:ln>
          <a:effectLst/>
        </p:spPr>
        <p:txBody>
          <a:bodyPr wrap="square" lIns="0" tIns="0" rIns="0" bIns="0" numCol="1" anchor="t">
            <a:noAutofit/>
          </a:bodyPr>
          <a:lstStyle/>
          <a:p>
            <a:pPr lvl="0">
              <a:lnSpc>
                <a:spcPct val="100000"/>
              </a:lnSpc>
              <a:defRPr sz="1200">
                <a:solidFill>
                  <a:srgbClr val="000000"/>
                </a:solidFill>
                <a:uFillTx/>
                <a:latin typeface="+mj-lt"/>
                <a:ea typeface="+mj-ea"/>
                <a:cs typeface="+mj-cs"/>
                <a:sym typeface="Helvetica"/>
              </a:defRPr>
            </a:pPr>
            <a:endParaRPr/>
          </a:p>
        </p:txBody>
      </p:sp>
      <p:grpSp>
        <p:nvGrpSpPr>
          <p:cNvPr id="47" name="Group 46">
            <a:extLst>
              <a:ext uri="{FF2B5EF4-FFF2-40B4-BE49-F238E27FC236}">
                <a16:creationId xmlns:a16="http://schemas.microsoft.com/office/drawing/2014/main" id="{B2047709-D46F-4AFF-F7DD-9D8637340AF2}"/>
              </a:ext>
            </a:extLst>
          </p:cNvPr>
          <p:cNvGrpSpPr/>
          <p:nvPr/>
        </p:nvGrpSpPr>
        <p:grpSpPr>
          <a:xfrm>
            <a:off x="6364015" y="922200"/>
            <a:ext cx="672880" cy="768594"/>
            <a:chOff x="8342181" y="1023120"/>
            <a:chExt cx="672880" cy="768594"/>
          </a:xfrm>
        </p:grpSpPr>
        <p:sp>
          <p:nvSpPr>
            <p:cNvPr id="48" name="Shape 710">
              <a:extLst>
                <a:ext uri="{FF2B5EF4-FFF2-40B4-BE49-F238E27FC236}">
                  <a16:creationId xmlns:a16="http://schemas.microsoft.com/office/drawing/2014/main" id="{D7DBF369-50A8-D403-2BE7-670E0B2CC40A}"/>
                </a:ext>
              </a:extLst>
            </p:cNvPr>
            <p:cNvSpPr/>
            <p:nvPr/>
          </p:nvSpPr>
          <p:spPr>
            <a:xfrm>
              <a:off x="8342181" y="1023120"/>
              <a:ext cx="672880" cy="768594"/>
            </a:xfrm>
            <a:custGeom>
              <a:avLst/>
              <a:gdLst/>
              <a:ahLst/>
              <a:cxnLst>
                <a:cxn ang="0">
                  <a:pos x="wd2" y="hd2"/>
                </a:cxn>
                <a:cxn ang="5400000">
                  <a:pos x="wd2" y="hd2"/>
                </a:cxn>
                <a:cxn ang="10800000">
                  <a:pos x="wd2" y="hd2"/>
                </a:cxn>
                <a:cxn ang="16200000">
                  <a:pos x="wd2" y="hd2"/>
                </a:cxn>
              </a:cxnLst>
              <a:rect l="0" t="0" r="r" b="b"/>
              <a:pathLst>
                <a:path w="21600" h="21600" extrusionOk="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6" y="18065"/>
                    <a:pt x="21600" y="14168"/>
                    <a:pt x="21600" y="9455"/>
                  </a:cubicBezTo>
                  <a:close/>
                </a:path>
              </a:pathLst>
            </a:custGeom>
            <a:blipFill>
              <a:blip r:embed="rId5" cstate="screen">
                <a:extLst>
                  <a:ext uri="{28A0092B-C50C-407E-A947-70E740481C1C}">
                    <a14:useLocalDpi xmlns:a14="http://schemas.microsoft.com/office/drawing/2010/main"/>
                  </a:ext>
                </a:extLst>
              </a:blip>
              <a:stretch>
                <a:fillRect/>
              </a:stretch>
            </a:blipFill>
            <a:ln w="12700" cap="flat">
              <a:noFill/>
              <a:miter lim="400000"/>
            </a:ln>
            <a:effectLst/>
          </p:spPr>
          <p:txBody>
            <a:bodyPr wrap="square" lIns="0" tIns="0" rIns="0" bIns="0" numCol="1" anchor="t">
              <a:noAutofit/>
            </a:bodyPr>
            <a:lstStyle/>
            <a:p>
              <a:pPr lvl="0">
                <a:lnSpc>
                  <a:spcPct val="100000"/>
                </a:lnSpc>
                <a:defRPr sz="1800">
                  <a:solidFill>
                    <a:srgbClr val="000000"/>
                  </a:solidFill>
                  <a:uFill>
                    <a:solidFill>
                      <a:srgbClr val="000000"/>
                    </a:solidFill>
                  </a:uFill>
                </a:defRPr>
              </a:pPr>
              <a:endParaRPr/>
            </a:p>
          </p:txBody>
        </p:sp>
        <p:sp>
          <p:nvSpPr>
            <p:cNvPr id="49" name="Shape 712">
              <a:extLst>
                <a:ext uri="{FF2B5EF4-FFF2-40B4-BE49-F238E27FC236}">
                  <a16:creationId xmlns:a16="http://schemas.microsoft.com/office/drawing/2014/main" id="{8C460C0A-6993-A88C-8AD9-4C1C9B3C492A}"/>
                </a:ext>
              </a:extLst>
            </p:cNvPr>
            <p:cNvSpPr/>
            <p:nvPr/>
          </p:nvSpPr>
          <p:spPr>
            <a:xfrm>
              <a:off x="8401034" y="1309992"/>
              <a:ext cx="555173" cy="1077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00">
                  <a:solidFill>
                    <a:srgbClr val="FFFFFF"/>
                  </a:solidFill>
                  <a:uFill>
                    <a:solidFill>
                      <a:srgbClr val="FFFFFF"/>
                    </a:solidFill>
                  </a:uFill>
                </a:defRPr>
              </a:lvl1pPr>
            </a:lstStyle>
            <a:p>
              <a:pPr lvl="0">
                <a:defRPr sz="1800">
                  <a:solidFill>
                    <a:srgbClr val="000000"/>
                  </a:solidFill>
                  <a:uFillTx/>
                </a:defRPr>
              </a:pPr>
              <a:r>
                <a:rPr lang="en-AU" sz="700" b="1" dirty="0">
                  <a:solidFill>
                    <a:srgbClr val="FFFFFF"/>
                  </a:solidFill>
                  <a:uFill>
                    <a:solidFill>
                      <a:srgbClr val="FFFFFF"/>
                    </a:solidFill>
                  </a:uFill>
                  <a:latin typeface="+mj-lt"/>
                </a:rPr>
                <a:t>BRISBANE</a:t>
              </a:r>
              <a:endParaRPr sz="700" b="1" dirty="0">
                <a:solidFill>
                  <a:srgbClr val="FFFFFF"/>
                </a:solidFill>
                <a:uFill>
                  <a:solidFill>
                    <a:srgbClr val="FFFFFF"/>
                  </a:solidFill>
                </a:uFill>
                <a:latin typeface="+mj-lt"/>
              </a:endParaRPr>
            </a:p>
          </p:txBody>
        </p:sp>
      </p:grpSp>
      <p:pic>
        <p:nvPicPr>
          <p:cNvPr id="54" name="Picture 53" descr="C:\Users\a1ft\Desktop\Pack\CHS.png">
            <a:extLst>
              <a:ext uri="{FF2B5EF4-FFF2-40B4-BE49-F238E27FC236}">
                <a16:creationId xmlns:a16="http://schemas.microsoft.com/office/drawing/2014/main" id="{ED1B9FD8-4910-C01A-4DA9-DF1688046575}"/>
              </a:ext>
            </a:extLst>
          </p:cNvPr>
          <p:cNvPicPr>
            <a:picLocks noChangeAspect="1" noChangeArrowheads="1"/>
          </p:cNvPicPr>
          <p:nvPr/>
        </p:nvPicPr>
        <p:blipFill>
          <a:blip r:embed="rId6" cstate="print"/>
          <a:srcRect/>
          <a:stretch>
            <a:fillRect/>
          </a:stretch>
        </p:blipFill>
        <p:spPr bwMode="auto">
          <a:xfrm>
            <a:off x="6258696" y="3794998"/>
            <a:ext cx="619467" cy="319801"/>
          </a:xfrm>
          <a:prstGeom prst="rect">
            <a:avLst/>
          </a:prstGeom>
          <a:noFill/>
        </p:spPr>
      </p:pic>
      <p:pic>
        <p:nvPicPr>
          <p:cNvPr id="55" name="Picture 2" descr="C:\Users\a1ft\Desktop\Pack\heli-color.png">
            <a:extLst>
              <a:ext uri="{FF2B5EF4-FFF2-40B4-BE49-F238E27FC236}">
                <a16:creationId xmlns:a16="http://schemas.microsoft.com/office/drawing/2014/main" id="{52EDA087-ADE7-1DA7-1FE5-4007485233D9}"/>
              </a:ext>
            </a:extLst>
          </p:cNvPr>
          <p:cNvPicPr>
            <a:picLocks noChangeAspect="1" noChangeArrowheads="1"/>
          </p:cNvPicPr>
          <p:nvPr/>
        </p:nvPicPr>
        <p:blipFill>
          <a:blip r:embed="rId7" cstate="print"/>
          <a:srcRect/>
          <a:stretch>
            <a:fillRect/>
          </a:stretch>
        </p:blipFill>
        <p:spPr bwMode="auto">
          <a:xfrm>
            <a:off x="4010157" y="4032290"/>
            <a:ext cx="568567" cy="429800"/>
          </a:xfrm>
          <a:prstGeom prst="rect">
            <a:avLst/>
          </a:prstGeom>
          <a:noFill/>
        </p:spPr>
      </p:pic>
      <p:pic>
        <p:nvPicPr>
          <p:cNvPr id="63" name="Picture 4" descr="C:\Users\a1ft\Desktop\03082021\APIC_PPT\123.png">
            <a:extLst>
              <a:ext uri="{FF2B5EF4-FFF2-40B4-BE49-F238E27FC236}">
                <a16:creationId xmlns:a16="http://schemas.microsoft.com/office/drawing/2014/main" id="{AFA33447-B69B-15AE-D65F-76187F1E8C2D}"/>
              </a:ext>
            </a:extLst>
          </p:cNvPr>
          <p:cNvPicPr>
            <a:picLocks noChangeAspect="1" noChangeArrowheads="1"/>
          </p:cNvPicPr>
          <p:nvPr/>
        </p:nvPicPr>
        <p:blipFill>
          <a:blip r:embed="rId8"/>
          <a:srcRect/>
          <a:stretch>
            <a:fillRect/>
          </a:stretch>
        </p:blipFill>
        <p:spPr bwMode="auto">
          <a:xfrm>
            <a:off x="6923151" y="3429430"/>
            <a:ext cx="774136" cy="409508"/>
          </a:xfrm>
          <a:prstGeom prst="rect">
            <a:avLst/>
          </a:prstGeom>
          <a:noFill/>
        </p:spPr>
      </p:pic>
      <p:pic>
        <p:nvPicPr>
          <p:cNvPr id="64" name="Picture 4" descr="C:\Users\a1ft\Desktop\03082021\APIC_PPT\123.png">
            <a:extLst>
              <a:ext uri="{FF2B5EF4-FFF2-40B4-BE49-F238E27FC236}">
                <a16:creationId xmlns:a16="http://schemas.microsoft.com/office/drawing/2014/main" id="{0FDC0880-5358-D87B-2C94-63812C41E075}"/>
              </a:ext>
            </a:extLst>
          </p:cNvPr>
          <p:cNvPicPr>
            <a:picLocks noChangeAspect="1" noChangeArrowheads="1"/>
          </p:cNvPicPr>
          <p:nvPr/>
        </p:nvPicPr>
        <p:blipFill>
          <a:blip r:embed="rId8"/>
          <a:srcRect/>
          <a:stretch>
            <a:fillRect/>
          </a:stretch>
        </p:blipFill>
        <p:spPr bwMode="auto">
          <a:xfrm>
            <a:off x="3228720" y="3804953"/>
            <a:ext cx="781437" cy="413370"/>
          </a:xfrm>
          <a:prstGeom prst="rect">
            <a:avLst/>
          </a:prstGeom>
          <a:noFill/>
        </p:spPr>
      </p:pic>
      <p:pic>
        <p:nvPicPr>
          <p:cNvPr id="67" name="Picture 66" descr="C:\Users\a1ft\Desktop\Pack\CHS.png">
            <a:extLst>
              <a:ext uri="{FF2B5EF4-FFF2-40B4-BE49-F238E27FC236}">
                <a16:creationId xmlns:a16="http://schemas.microsoft.com/office/drawing/2014/main" id="{BD5484EB-46F6-CA2C-C6D7-FEE80A5E9D03}"/>
              </a:ext>
            </a:extLst>
          </p:cNvPr>
          <p:cNvPicPr>
            <a:picLocks noChangeAspect="1" noChangeArrowheads="1"/>
          </p:cNvPicPr>
          <p:nvPr/>
        </p:nvPicPr>
        <p:blipFill>
          <a:blip r:embed="rId6" cstate="print"/>
          <a:srcRect/>
          <a:stretch>
            <a:fillRect/>
          </a:stretch>
        </p:blipFill>
        <p:spPr bwMode="auto">
          <a:xfrm>
            <a:off x="6779725" y="1862848"/>
            <a:ext cx="619467" cy="319801"/>
          </a:xfrm>
          <a:prstGeom prst="rect">
            <a:avLst/>
          </a:prstGeom>
          <a:noFill/>
        </p:spPr>
      </p:pic>
      <p:pic>
        <p:nvPicPr>
          <p:cNvPr id="68" name="Picture 4" descr="C:\Users\a1ft\Desktop\03082021\APIC_PPT\123.png">
            <a:extLst>
              <a:ext uri="{FF2B5EF4-FFF2-40B4-BE49-F238E27FC236}">
                <a16:creationId xmlns:a16="http://schemas.microsoft.com/office/drawing/2014/main" id="{2251BCC5-FC40-86BD-44F7-C65CF044D69B}"/>
              </a:ext>
            </a:extLst>
          </p:cNvPr>
          <p:cNvPicPr>
            <a:picLocks noChangeAspect="1" noChangeArrowheads="1"/>
          </p:cNvPicPr>
          <p:nvPr/>
        </p:nvPicPr>
        <p:blipFill>
          <a:blip r:embed="rId8"/>
          <a:srcRect/>
          <a:stretch>
            <a:fillRect/>
          </a:stretch>
        </p:blipFill>
        <p:spPr bwMode="auto">
          <a:xfrm>
            <a:off x="7052896" y="1367313"/>
            <a:ext cx="774136" cy="409508"/>
          </a:xfrm>
          <a:prstGeom prst="rect">
            <a:avLst/>
          </a:prstGeom>
          <a:noFill/>
        </p:spPr>
      </p:pic>
    </p:spTree>
    <p:extLst>
      <p:ext uri="{BB962C8B-B14F-4D97-AF65-F5344CB8AC3E}">
        <p14:creationId xmlns:p14="http://schemas.microsoft.com/office/powerpoint/2010/main" val="2722828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1ft\Desktop\03082021\APIC_PPT\ECANewPPTA.png"/>
          <p:cNvPicPr>
            <a:picLocks noChangeAspect="1" noChangeArrowheads="1"/>
          </p:cNvPicPr>
          <p:nvPr/>
        </p:nvPicPr>
        <p:blipFill>
          <a:blip r:embed="rId2"/>
          <a:srcRect/>
          <a:stretch>
            <a:fillRect/>
          </a:stretch>
        </p:blipFill>
        <p:spPr bwMode="auto">
          <a:xfrm>
            <a:off x="0" y="0"/>
            <a:ext cx="9144000" cy="5143500"/>
          </a:xfrm>
          <a:prstGeom prst="rect">
            <a:avLst/>
          </a:prstGeom>
          <a:noFill/>
        </p:spPr>
      </p:pic>
      <p:pic>
        <p:nvPicPr>
          <p:cNvPr id="10" name="Picture 9" descr="Logo&#10;&#10;Description automatically generated">
            <a:extLst>
              <a:ext uri="{FF2B5EF4-FFF2-40B4-BE49-F238E27FC236}">
                <a16:creationId xmlns:a16="http://schemas.microsoft.com/office/drawing/2014/main" id="{1A0F6A9B-8B45-4B85-8A3D-83F6388469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046" y="71204"/>
            <a:ext cx="2495861" cy="1200315"/>
          </a:xfrm>
          <a:prstGeom prst="rect">
            <a:avLst/>
          </a:prstGeom>
        </p:spPr>
      </p:pic>
      <p:sp>
        <p:nvSpPr>
          <p:cNvPr id="2" name="TextBox 1">
            <a:extLst>
              <a:ext uri="{FF2B5EF4-FFF2-40B4-BE49-F238E27FC236}">
                <a16:creationId xmlns:a16="http://schemas.microsoft.com/office/drawing/2014/main" id="{58C0A17C-AF9A-B643-4B3A-A35AADBCB7FB}"/>
              </a:ext>
            </a:extLst>
          </p:cNvPr>
          <p:cNvSpPr txBox="1"/>
          <p:nvPr/>
        </p:nvSpPr>
        <p:spPr>
          <a:xfrm>
            <a:off x="746622" y="2395639"/>
            <a:ext cx="3996021" cy="1785104"/>
          </a:xfrm>
          <a:prstGeom prst="rect">
            <a:avLst/>
          </a:prstGeom>
          <a:noFill/>
        </p:spPr>
        <p:txBody>
          <a:bodyPr wrap="square" rtlCol="0">
            <a:spAutoFit/>
          </a:bodyPr>
          <a:lstStyle/>
          <a:p>
            <a:r>
              <a:rPr lang="en-US" sz="1100" dirty="0">
                <a:solidFill>
                  <a:schemeClr val="bg1"/>
                </a:solidFill>
              </a:rPr>
              <a:t>Asia Pacific International College (APIC) is a dynamic Australian Institute of Higher Education offering undergraduate and postgraduate degree courses at two campuses in Australia.</a:t>
            </a:r>
          </a:p>
          <a:p>
            <a:endParaRPr lang="en-US" sz="1100" dirty="0">
              <a:solidFill>
                <a:schemeClr val="bg1"/>
              </a:solidFill>
            </a:endParaRPr>
          </a:p>
          <a:p>
            <a:endParaRPr lang="en-US" sz="1100" dirty="0">
              <a:solidFill>
                <a:schemeClr val="bg1"/>
              </a:solidFill>
            </a:endParaRPr>
          </a:p>
          <a:p>
            <a:r>
              <a:rPr lang="en-US" sz="1100" dirty="0">
                <a:solidFill>
                  <a:schemeClr val="bg1"/>
                </a:solidFill>
              </a:rPr>
              <a:t>APIC’s courses are accredited by the Tertiary Education Quality and Standards Agency (TEQSA), Australia’s independent national quality assurance and regulatory agency for higher education</a:t>
            </a:r>
          </a:p>
        </p:txBody>
      </p:sp>
      <p:sp>
        <p:nvSpPr>
          <p:cNvPr id="4" name="Title 1">
            <a:extLst>
              <a:ext uri="{FF2B5EF4-FFF2-40B4-BE49-F238E27FC236}">
                <a16:creationId xmlns:a16="http://schemas.microsoft.com/office/drawing/2014/main" id="{1A135D25-555F-5FC2-A859-8F2A6AD696CB}"/>
              </a:ext>
            </a:extLst>
          </p:cNvPr>
          <p:cNvSpPr>
            <a:spLocks noGrp="1"/>
          </p:cNvSpPr>
          <p:nvPr>
            <p:ph type="title"/>
          </p:nvPr>
        </p:nvSpPr>
        <p:spPr>
          <a:xfrm>
            <a:off x="249080" y="1795810"/>
            <a:ext cx="3615764" cy="360040"/>
          </a:xfrm>
        </p:spPr>
        <p:txBody>
          <a:bodyPr/>
          <a:lstStyle/>
          <a:p>
            <a:pPr algn="l"/>
            <a:r>
              <a:rPr lang="en-AU" dirty="0">
                <a:solidFill>
                  <a:schemeClr val="bg1"/>
                </a:solidFill>
                <a:latin typeface="Aharoni" panose="02010803020104030203" pitchFamily="2" charset="-79"/>
                <a:cs typeface="Aharoni" panose="02010803020104030203" pitchFamily="2" charset="-79"/>
              </a:rPr>
              <a:t>At a Glance</a:t>
            </a:r>
          </a:p>
        </p:txBody>
      </p:sp>
    </p:spTree>
    <p:extLst>
      <p:ext uri="{BB962C8B-B14F-4D97-AF65-F5344CB8AC3E}">
        <p14:creationId xmlns:p14="http://schemas.microsoft.com/office/powerpoint/2010/main" val="2036876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1A3D02-49EC-B7DE-FC6A-D1DC030F7E82}"/>
              </a:ext>
            </a:extLst>
          </p:cNvPr>
          <p:cNvSpPr/>
          <p:nvPr/>
        </p:nvSpPr>
        <p:spPr>
          <a:xfrm>
            <a:off x="852144" y="1251168"/>
            <a:ext cx="2307925" cy="510397"/>
          </a:xfrm>
          <a:prstGeom prst="rect">
            <a:avLst/>
          </a:prstGeom>
          <a:solidFill>
            <a:srgbClr val="192858"/>
          </a:solidFill>
          <a:ln w="57150">
            <a:solidFill>
              <a:srgbClr val="03B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Business</a:t>
            </a:r>
          </a:p>
        </p:txBody>
      </p:sp>
      <p:sp>
        <p:nvSpPr>
          <p:cNvPr id="4" name="Rectangle 3">
            <a:extLst>
              <a:ext uri="{FF2B5EF4-FFF2-40B4-BE49-F238E27FC236}">
                <a16:creationId xmlns:a16="http://schemas.microsoft.com/office/drawing/2014/main" id="{FE2BC23A-3FB5-44E8-D484-9B1ADB8741BC}"/>
              </a:ext>
            </a:extLst>
          </p:cNvPr>
          <p:cNvSpPr/>
          <p:nvPr/>
        </p:nvSpPr>
        <p:spPr>
          <a:xfrm rot="10800000" flipV="1">
            <a:off x="1512794" y="-4"/>
            <a:ext cx="7631204" cy="1008532"/>
          </a:xfrm>
          <a:prstGeom prst="rect">
            <a:avLst/>
          </a:prstGeom>
          <a:solidFill>
            <a:srgbClr val="182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C2E7"/>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ED21A28F-A6EF-0746-E333-A7012C34EA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8589" y="51415"/>
            <a:ext cx="1883244" cy="905694"/>
          </a:xfrm>
          <a:prstGeom prst="rect">
            <a:avLst/>
          </a:prstGeom>
        </p:spPr>
      </p:pic>
      <p:sp>
        <p:nvSpPr>
          <p:cNvPr id="6" name="TextBox 5">
            <a:extLst>
              <a:ext uri="{FF2B5EF4-FFF2-40B4-BE49-F238E27FC236}">
                <a16:creationId xmlns:a16="http://schemas.microsoft.com/office/drawing/2014/main" id="{E5A067CE-5EE1-603C-FB90-2F3EE0DD8B74}"/>
              </a:ext>
            </a:extLst>
          </p:cNvPr>
          <p:cNvSpPr txBox="1"/>
          <p:nvPr/>
        </p:nvSpPr>
        <p:spPr>
          <a:xfrm>
            <a:off x="7209057" y="577642"/>
            <a:ext cx="1934943" cy="430887"/>
          </a:xfrm>
          <a:prstGeom prst="rect">
            <a:avLst/>
          </a:prstGeom>
          <a:noFill/>
        </p:spPr>
        <p:txBody>
          <a:bodyPr wrap="square" rtlCol="0">
            <a:spAutoFit/>
          </a:bodyPr>
          <a:lstStyle/>
          <a:p>
            <a:pPr algn="r"/>
            <a:r>
              <a:rPr lang="en-US" sz="2200" b="1" dirty="0">
                <a:solidFill>
                  <a:schemeClr val="bg1"/>
                </a:solidFill>
                <a:latin typeface="Gotham Book"/>
              </a:rPr>
              <a:t>Courses</a:t>
            </a:r>
            <a:endParaRPr lang="en-AU" sz="2200" b="1" dirty="0">
              <a:solidFill>
                <a:schemeClr val="bg1"/>
              </a:solidFill>
              <a:latin typeface="Gotham Book"/>
            </a:endParaRPr>
          </a:p>
        </p:txBody>
      </p:sp>
      <p:sp>
        <p:nvSpPr>
          <p:cNvPr id="7" name="Rectangle 6">
            <a:extLst>
              <a:ext uri="{FF2B5EF4-FFF2-40B4-BE49-F238E27FC236}">
                <a16:creationId xmlns:a16="http://schemas.microsoft.com/office/drawing/2014/main" id="{80E8AAA1-15C1-44FB-16C2-5FEE7D6B49B5}"/>
              </a:ext>
            </a:extLst>
          </p:cNvPr>
          <p:cNvSpPr/>
          <p:nvPr/>
        </p:nvSpPr>
        <p:spPr>
          <a:xfrm>
            <a:off x="852144" y="1896035"/>
            <a:ext cx="2307925" cy="2521324"/>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000000"/>
                </a:solidFill>
                <a:latin typeface="Calibri" panose="020F0502020204030204" pitchFamily="34" charset="0"/>
              </a:rPr>
              <a:t>UNDERGRADUATE</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Diploma of Business</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Bachelor of Business</a:t>
            </a:r>
          </a:p>
          <a:p>
            <a:endParaRPr lang="en-US" sz="1400" dirty="0">
              <a:solidFill>
                <a:srgbClr val="000000"/>
              </a:solidFill>
              <a:latin typeface="Calibri" panose="020F0502020204030204" pitchFamily="34" charset="0"/>
            </a:endParaRPr>
          </a:p>
          <a:p>
            <a:r>
              <a:rPr lang="en-US" sz="1400" b="1" dirty="0">
                <a:solidFill>
                  <a:srgbClr val="000000"/>
                </a:solidFill>
                <a:latin typeface="Calibri" panose="020F0502020204030204" pitchFamily="34" charset="0"/>
              </a:rPr>
              <a:t>POSTGRADUATE</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Graduate Certificate in Business Management</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Graduate Diploma of Business Management</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Master of Business Administration</a:t>
            </a:r>
          </a:p>
        </p:txBody>
      </p:sp>
      <p:sp>
        <p:nvSpPr>
          <p:cNvPr id="8" name="Rectangle 7">
            <a:extLst>
              <a:ext uri="{FF2B5EF4-FFF2-40B4-BE49-F238E27FC236}">
                <a16:creationId xmlns:a16="http://schemas.microsoft.com/office/drawing/2014/main" id="{8EA3AD23-5847-A0DB-E030-42760FF2F67C}"/>
              </a:ext>
            </a:extLst>
          </p:cNvPr>
          <p:cNvSpPr/>
          <p:nvPr/>
        </p:nvSpPr>
        <p:spPr>
          <a:xfrm>
            <a:off x="3636798" y="1251168"/>
            <a:ext cx="2307925" cy="510397"/>
          </a:xfrm>
          <a:prstGeom prst="rect">
            <a:avLst/>
          </a:prstGeom>
          <a:solidFill>
            <a:srgbClr val="192858"/>
          </a:solidFill>
          <a:ln w="57150">
            <a:solidFill>
              <a:srgbClr val="03B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Information Technology</a:t>
            </a:r>
          </a:p>
        </p:txBody>
      </p:sp>
      <p:sp>
        <p:nvSpPr>
          <p:cNvPr id="9" name="Rectangle 8">
            <a:extLst>
              <a:ext uri="{FF2B5EF4-FFF2-40B4-BE49-F238E27FC236}">
                <a16:creationId xmlns:a16="http://schemas.microsoft.com/office/drawing/2014/main" id="{F6F86F1A-F9C0-4929-2D34-0335B15A89D5}"/>
              </a:ext>
            </a:extLst>
          </p:cNvPr>
          <p:cNvSpPr/>
          <p:nvPr/>
        </p:nvSpPr>
        <p:spPr>
          <a:xfrm>
            <a:off x="3636798" y="1896035"/>
            <a:ext cx="2307925" cy="2521324"/>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000000"/>
                </a:solidFill>
                <a:latin typeface="Calibri" panose="020F0502020204030204" pitchFamily="34" charset="0"/>
              </a:rPr>
              <a:t>UNDERGRADUATE</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Diploma of Business Information System</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Bachelor of Business Information System</a:t>
            </a:r>
          </a:p>
          <a:p>
            <a:endParaRPr lang="en-US" sz="1400" dirty="0">
              <a:solidFill>
                <a:srgbClr val="000000"/>
              </a:solidFill>
              <a:latin typeface="Calibri" panose="020F0502020204030204" pitchFamily="34" charset="0"/>
            </a:endParaRPr>
          </a:p>
          <a:p>
            <a:r>
              <a:rPr lang="en-US" sz="1400" b="1" dirty="0">
                <a:solidFill>
                  <a:srgbClr val="000000"/>
                </a:solidFill>
                <a:latin typeface="Calibri" panose="020F0502020204030204" pitchFamily="34" charset="0"/>
              </a:rPr>
              <a:t>POSTGRADUATE</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Graduate Certificate in Information Technology</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Master of Information Technology</a:t>
            </a:r>
          </a:p>
        </p:txBody>
      </p:sp>
      <p:sp>
        <p:nvSpPr>
          <p:cNvPr id="10" name="Rectangle 9">
            <a:extLst>
              <a:ext uri="{FF2B5EF4-FFF2-40B4-BE49-F238E27FC236}">
                <a16:creationId xmlns:a16="http://schemas.microsoft.com/office/drawing/2014/main" id="{B3F7659A-F3D9-8F5D-142F-3611E3D4853D}"/>
              </a:ext>
            </a:extLst>
          </p:cNvPr>
          <p:cNvSpPr/>
          <p:nvPr/>
        </p:nvSpPr>
        <p:spPr>
          <a:xfrm>
            <a:off x="6374382" y="1251168"/>
            <a:ext cx="2307925" cy="510397"/>
          </a:xfrm>
          <a:prstGeom prst="rect">
            <a:avLst/>
          </a:prstGeom>
          <a:solidFill>
            <a:srgbClr val="192858"/>
          </a:solidFill>
          <a:ln w="57150">
            <a:solidFill>
              <a:srgbClr val="03B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Project Management</a:t>
            </a:r>
          </a:p>
        </p:txBody>
      </p:sp>
      <p:sp>
        <p:nvSpPr>
          <p:cNvPr id="11" name="Rectangle 10">
            <a:extLst>
              <a:ext uri="{FF2B5EF4-FFF2-40B4-BE49-F238E27FC236}">
                <a16:creationId xmlns:a16="http://schemas.microsoft.com/office/drawing/2014/main" id="{3AE4B586-D1AC-2990-C14F-EDE3B7988247}"/>
              </a:ext>
            </a:extLst>
          </p:cNvPr>
          <p:cNvSpPr/>
          <p:nvPr/>
        </p:nvSpPr>
        <p:spPr>
          <a:xfrm>
            <a:off x="6374382" y="1896035"/>
            <a:ext cx="2307925" cy="2521324"/>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000000"/>
                </a:solidFill>
                <a:latin typeface="Calibri" panose="020F0502020204030204" pitchFamily="34" charset="0"/>
              </a:rPr>
              <a:t>POSTGRADUATE</a:t>
            </a:r>
            <a:endParaRPr lang="en-US" sz="1400" dirty="0">
              <a:solidFill>
                <a:srgbClr val="000000"/>
              </a:solidFill>
              <a:latin typeface="Calibri" panose="020F0502020204030204" pitchFamily="34" charset="0"/>
            </a:endParaRPr>
          </a:p>
          <a:p>
            <a:pPr marL="285750" indent="-285750">
              <a:buFont typeface="Arial" panose="020B0604020202020204" pitchFamily="34" charset="0"/>
              <a:buChar char="•"/>
            </a:pPr>
            <a:r>
              <a:rPr lang="en-US" sz="1400" dirty="0">
                <a:solidFill>
                  <a:srgbClr val="000000"/>
                </a:solidFill>
                <a:latin typeface="Calibri" panose="020F0502020204030204" pitchFamily="34" charset="0"/>
              </a:rPr>
              <a:t>Graduate Certificate in Project Management</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Graduate Diploma of Project Management</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Master of Project Management and Business</a:t>
            </a:r>
          </a:p>
          <a:p>
            <a:pPr marL="285750" indent="-285750">
              <a:buFont typeface="Arial" panose="020B0604020202020204" pitchFamily="34" charset="0"/>
              <a:buChar char="•"/>
            </a:pPr>
            <a:endParaRPr lang="en-US" sz="1400" dirty="0">
              <a:solidFill>
                <a:srgbClr val="000000"/>
              </a:solidFill>
              <a:latin typeface="Calibri" panose="020F0502020204030204" pitchFamily="34" charset="0"/>
            </a:endParaRPr>
          </a:p>
          <a:p>
            <a:pPr marL="285750" indent="-285750">
              <a:buFont typeface="Arial" panose="020B0604020202020204" pitchFamily="34" charset="0"/>
              <a:buChar char="•"/>
            </a:pPr>
            <a:endParaRPr lang="en-US" sz="1400" dirty="0">
              <a:solidFill>
                <a:srgbClr val="000000"/>
              </a:solidFill>
              <a:latin typeface="Calibri" panose="020F0502020204030204" pitchFamily="34" charset="0"/>
            </a:endParaRPr>
          </a:p>
          <a:p>
            <a:endParaRPr lang="en-US" sz="1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824839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2BC23A-3FB5-44E8-D484-9B1ADB8741BC}"/>
              </a:ext>
            </a:extLst>
          </p:cNvPr>
          <p:cNvSpPr/>
          <p:nvPr/>
        </p:nvSpPr>
        <p:spPr>
          <a:xfrm rot="10800000" flipV="1">
            <a:off x="1512794" y="-4"/>
            <a:ext cx="7631204" cy="1008532"/>
          </a:xfrm>
          <a:prstGeom prst="rect">
            <a:avLst/>
          </a:prstGeom>
          <a:solidFill>
            <a:srgbClr val="182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C2E7"/>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ED21A28F-A6EF-0746-E333-A7012C34EA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9082" y="51415"/>
            <a:ext cx="1883244" cy="905694"/>
          </a:xfrm>
          <a:prstGeom prst="rect">
            <a:avLst/>
          </a:prstGeom>
        </p:spPr>
      </p:pic>
      <p:sp>
        <p:nvSpPr>
          <p:cNvPr id="12" name="Rectangle 11">
            <a:extLst>
              <a:ext uri="{FF2B5EF4-FFF2-40B4-BE49-F238E27FC236}">
                <a16:creationId xmlns:a16="http://schemas.microsoft.com/office/drawing/2014/main" id="{C7FF91DA-7578-DB24-60D3-11EDBFF69033}"/>
              </a:ext>
            </a:extLst>
          </p:cNvPr>
          <p:cNvSpPr/>
          <p:nvPr/>
        </p:nvSpPr>
        <p:spPr>
          <a:xfrm>
            <a:off x="852144" y="1098613"/>
            <a:ext cx="1796928" cy="510397"/>
          </a:xfrm>
          <a:prstGeom prst="rect">
            <a:avLst/>
          </a:prstGeom>
          <a:solidFill>
            <a:srgbClr val="192858"/>
          </a:solidFill>
          <a:ln w="57150">
            <a:solidFill>
              <a:srgbClr val="03B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2023 Intake Dates</a:t>
            </a:r>
          </a:p>
        </p:txBody>
      </p:sp>
      <p:sp>
        <p:nvSpPr>
          <p:cNvPr id="13" name="Rectangle 12">
            <a:extLst>
              <a:ext uri="{FF2B5EF4-FFF2-40B4-BE49-F238E27FC236}">
                <a16:creationId xmlns:a16="http://schemas.microsoft.com/office/drawing/2014/main" id="{6E52F532-D187-C71D-25BF-690F90D2B864}"/>
              </a:ext>
            </a:extLst>
          </p:cNvPr>
          <p:cNvSpPr/>
          <p:nvPr/>
        </p:nvSpPr>
        <p:spPr>
          <a:xfrm>
            <a:off x="2884394" y="1098613"/>
            <a:ext cx="1722968" cy="510397"/>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latin typeface="Calibri" panose="020F0502020204030204" pitchFamily="34" charset="0"/>
              </a:rPr>
              <a:t>T1: 13 February 2023</a:t>
            </a:r>
          </a:p>
        </p:txBody>
      </p:sp>
      <p:sp>
        <p:nvSpPr>
          <p:cNvPr id="14" name="Rectangle 13">
            <a:extLst>
              <a:ext uri="{FF2B5EF4-FFF2-40B4-BE49-F238E27FC236}">
                <a16:creationId xmlns:a16="http://schemas.microsoft.com/office/drawing/2014/main" id="{7E4F5100-C0AE-F10D-BC95-188863330139}"/>
              </a:ext>
            </a:extLst>
          </p:cNvPr>
          <p:cNvSpPr/>
          <p:nvPr/>
        </p:nvSpPr>
        <p:spPr>
          <a:xfrm>
            <a:off x="4868642" y="1098613"/>
            <a:ext cx="1722968" cy="510397"/>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latin typeface="Calibri" panose="020F0502020204030204" pitchFamily="34" charset="0"/>
              </a:rPr>
              <a:t>T2: 12 June 2023</a:t>
            </a:r>
          </a:p>
        </p:txBody>
      </p:sp>
      <p:sp>
        <p:nvSpPr>
          <p:cNvPr id="15" name="Rectangle 14">
            <a:extLst>
              <a:ext uri="{FF2B5EF4-FFF2-40B4-BE49-F238E27FC236}">
                <a16:creationId xmlns:a16="http://schemas.microsoft.com/office/drawing/2014/main" id="{35BF5D9F-FC5E-07B4-D3B0-64B3BC9823B5}"/>
              </a:ext>
            </a:extLst>
          </p:cNvPr>
          <p:cNvSpPr/>
          <p:nvPr/>
        </p:nvSpPr>
        <p:spPr>
          <a:xfrm>
            <a:off x="6852891" y="1098613"/>
            <a:ext cx="1722969" cy="510397"/>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latin typeface="Calibri" panose="020F0502020204030204" pitchFamily="34" charset="0"/>
              </a:rPr>
              <a:t>T3: 2 October 2023</a:t>
            </a:r>
          </a:p>
        </p:txBody>
      </p:sp>
      <p:sp>
        <p:nvSpPr>
          <p:cNvPr id="16" name="Rectangle 15">
            <a:extLst>
              <a:ext uri="{FF2B5EF4-FFF2-40B4-BE49-F238E27FC236}">
                <a16:creationId xmlns:a16="http://schemas.microsoft.com/office/drawing/2014/main" id="{40BF6F16-444F-F6CA-E730-09DF7B218A39}"/>
              </a:ext>
            </a:extLst>
          </p:cNvPr>
          <p:cNvSpPr/>
          <p:nvPr/>
        </p:nvSpPr>
        <p:spPr>
          <a:xfrm>
            <a:off x="3260912" y="2639541"/>
            <a:ext cx="1990164" cy="1822347"/>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000000"/>
                </a:solidFill>
                <a:latin typeface="Calibri" panose="020F0502020204030204" pitchFamily="34" charset="0"/>
              </a:rPr>
              <a:t>Academic</a:t>
            </a:r>
          </a:p>
          <a:p>
            <a:pPr marL="285750" indent="-285750">
              <a:buFont typeface="Arial" panose="020B0604020202020204" pitchFamily="34" charset="0"/>
              <a:buChar char="•"/>
            </a:pPr>
            <a:r>
              <a:rPr lang="en-US" sz="1400" u="sng" dirty="0">
                <a:solidFill>
                  <a:srgbClr val="000000"/>
                </a:solidFill>
                <a:latin typeface="Calibri" panose="020F0502020204030204" pitchFamily="34" charset="0"/>
              </a:rPr>
              <a:t>Diploma degree</a:t>
            </a:r>
          </a:p>
          <a:p>
            <a:r>
              <a:rPr lang="en-US" sz="1400" dirty="0">
                <a:solidFill>
                  <a:srgbClr val="000000"/>
                </a:solidFill>
                <a:latin typeface="Calibri" panose="020F0502020204030204" pitchFamily="34" charset="0"/>
              </a:rPr>
              <a:t>AU Year 12 (ATAR 55), or equivalent</a:t>
            </a:r>
          </a:p>
          <a:p>
            <a:endParaRPr lang="en-US" sz="1400" dirty="0">
              <a:solidFill>
                <a:srgbClr val="000000"/>
              </a:solidFill>
              <a:latin typeface="Calibri" panose="020F0502020204030204" pitchFamily="34" charset="0"/>
            </a:endParaRPr>
          </a:p>
          <a:p>
            <a:pPr marL="285750" indent="-285750">
              <a:buFont typeface="Arial" panose="020B0604020202020204" pitchFamily="34" charset="0"/>
              <a:buChar char="•"/>
            </a:pPr>
            <a:r>
              <a:rPr lang="en-US" sz="1400" u="sng" dirty="0">
                <a:solidFill>
                  <a:srgbClr val="000000"/>
                </a:solidFill>
                <a:latin typeface="Calibri" panose="020F0502020204030204" pitchFamily="34" charset="0"/>
              </a:rPr>
              <a:t>Bachelor degree</a:t>
            </a:r>
          </a:p>
          <a:p>
            <a:r>
              <a:rPr lang="en-US" sz="1400" dirty="0">
                <a:solidFill>
                  <a:srgbClr val="000000"/>
                </a:solidFill>
                <a:latin typeface="Calibri" panose="020F0502020204030204" pitchFamily="34" charset="0"/>
              </a:rPr>
              <a:t>AU Year 12 (ATAR 65), or equivalent</a:t>
            </a:r>
          </a:p>
        </p:txBody>
      </p:sp>
      <p:sp>
        <p:nvSpPr>
          <p:cNvPr id="17" name="Rectangle 16">
            <a:extLst>
              <a:ext uri="{FF2B5EF4-FFF2-40B4-BE49-F238E27FC236}">
                <a16:creationId xmlns:a16="http://schemas.microsoft.com/office/drawing/2014/main" id="{6E779E69-6C6A-8DAC-519A-EC0C7FD94CC7}"/>
              </a:ext>
            </a:extLst>
          </p:cNvPr>
          <p:cNvSpPr/>
          <p:nvPr/>
        </p:nvSpPr>
        <p:spPr>
          <a:xfrm>
            <a:off x="852144" y="2642076"/>
            <a:ext cx="2252383" cy="1824883"/>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000000"/>
                </a:solidFill>
                <a:latin typeface="Calibri" panose="020F0502020204030204" pitchFamily="34" charset="0"/>
              </a:rPr>
              <a:t>Academic</a:t>
            </a:r>
          </a:p>
          <a:p>
            <a:r>
              <a:rPr lang="en-US" sz="1400" dirty="0">
                <a:solidFill>
                  <a:srgbClr val="000000"/>
                </a:solidFill>
                <a:latin typeface="Calibri" panose="020F0502020204030204" pitchFamily="34" charset="0"/>
              </a:rPr>
              <a:t>AU Bachelor, or equivalent</a:t>
            </a:r>
          </a:p>
          <a:p>
            <a:endParaRPr lang="en-US" sz="1400" dirty="0">
              <a:solidFill>
                <a:srgbClr val="000000"/>
              </a:solidFill>
              <a:latin typeface="Calibri" panose="020F0502020204030204" pitchFamily="34" charset="0"/>
            </a:endParaRPr>
          </a:p>
          <a:p>
            <a:r>
              <a:rPr lang="en-US" sz="1400" b="1" dirty="0">
                <a:solidFill>
                  <a:srgbClr val="000000"/>
                </a:solidFill>
                <a:latin typeface="Calibri" panose="020F0502020204030204" pitchFamily="34" charset="0"/>
              </a:rPr>
              <a:t>English language</a:t>
            </a:r>
            <a:endParaRPr lang="en-US" sz="1400" dirty="0">
              <a:solidFill>
                <a:srgbClr val="000000"/>
              </a:solidFill>
              <a:latin typeface="Calibri" panose="020F0502020204030204" pitchFamily="34" charset="0"/>
            </a:endParaRPr>
          </a:p>
          <a:p>
            <a:r>
              <a:rPr lang="en-US" sz="1400" dirty="0">
                <a:solidFill>
                  <a:srgbClr val="000000"/>
                </a:solidFill>
                <a:latin typeface="Calibri" panose="020F0502020204030204" pitchFamily="34" charset="0"/>
              </a:rPr>
              <a:t>IELTS Academic 6.5 – no band below 6.0, or equivalent</a:t>
            </a:r>
          </a:p>
        </p:txBody>
      </p:sp>
      <p:sp>
        <p:nvSpPr>
          <p:cNvPr id="18" name="Rectangle 17">
            <a:extLst>
              <a:ext uri="{FF2B5EF4-FFF2-40B4-BE49-F238E27FC236}">
                <a16:creationId xmlns:a16="http://schemas.microsoft.com/office/drawing/2014/main" id="{C4B968DF-7742-FAA2-67DB-F9DEB7B5572D}"/>
              </a:ext>
            </a:extLst>
          </p:cNvPr>
          <p:cNvSpPr/>
          <p:nvPr/>
        </p:nvSpPr>
        <p:spPr>
          <a:xfrm>
            <a:off x="852145" y="1768844"/>
            <a:ext cx="7723716" cy="372548"/>
          </a:xfrm>
          <a:prstGeom prst="rect">
            <a:avLst/>
          </a:prstGeom>
          <a:solidFill>
            <a:srgbClr val="192858"/>
          </a:solidFill>
          <a:ln w="57150">
            <a:solidFill>
              <a:srgbClr val="03B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Entry Requirement</a:t>
            </a:r>
          </a:p>
        </p:txBody>
      </p:sp>
      <p:sp>
        <p:nvSpPr>
          <p:cNvPr id="19" name="Rectangle 18">
            <a:extLst>
              <a:ext uri="{FF2B5EF4-FFF2-40B4-BE49-F238E27FC236}">
                <a16:creationId xmlns:a16="http://schemas.microsoft.com/office/drawing/2014/main" id="{0BCA97EF-62C2-F735-3846-2EA32EA7E572}"/>
              </a:ext>
            </a:extLst>
          </p:cNvPr>
          <p:cNvSpPr/>
          <p:nvPr/>
        </p:nvSpPr>
        <p:spPr>
          <a:xfrm>
            <a:off x="3260913" y="2228533"/>
            <a:ext cx="5314948" cy="326402"/>
          </a:xfrm>
          <a:prstGeom prst="rect">
            <a:avLst/>
          </a:prstGeom>
          <a:solidFill>
            <a:srgbClr val="192858"/>
          </a:solidFill>
          <a:ln w="57150">
            <a:solidFill>
              <a:srgbClr val="03B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Undergraduate</a:t>
            </a:r>
          </a:p>
        </p:txBody>
      </p:sp>
      <p:sp>
        <p:nvSpPr>
          <p:cNvPr id="20" name="Rectangle 19">
            <a:extLst>
              <a:ext uri="{FF2B5EF4-FFF2-40B4-BE49-F238E27FC236}">
                <a16:creationId xmlns:a16="http://schemas.microsoft.com/office/drawing/2014/main" id="{BEA456F6-B4FE-43E1-57B0-C55F424C88F2}"/>
              </a:ext>
            </a:extLst>
          </p:cNvPr>
          <p:cNvSpPr/>
          <p:nvPr/>
        </p:nvSpPr>
        <p:spPr>
          <a:xfrm>
            <a:off x="852145" y="2228533"/>
            <a:ext cx="2252382" cy="326402"/>
          </a:xfrm>
          <a:prstGeom prst="rect">
            <a:avLst/>
          </a:prstGeom>
          <a:solidFill>
            <a:srgbClr val="192858"/>
          </a:solidFill>
          <a:ln w="57150">
            <a:solidFill>
              <a:srgbClr val="03BB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Postgraduate</a:t>
            </a:r>
          </a:p>
        </p:txBody>
      </p:sp>
      <p:sp>
        <p:nvSpPr>
          <p:cNvPr id="21" name="Rectangle 20">
            <a:extLst>
              <a:ext uri="{FF2B5EF4-FFF2-40B4-BE49-F238E27FC236}">
                <a16:creationId xmlns:a16="http://schemas.microsoft.com/office/drawing/2014/main" id="{E4E19E4B-9DF8-48D9-DCE0-AABFE55B2989}"/>
              </a:ext>
            </a:extLst>
          </p:cNvPr>
          <p:cNvSpPr/>
          <p:nvPr/>
        </p:nvSpPr>
        <p:spPr>
          <a:xfrm>
            <a:off x="5348567" y="2639541"/>
            <a:ext cx="3227293" cy="1824883"/>
          </a:xfrm>
          <a:prstGeom prst="rect">
            <a:avLst/>
          </a:prstGeom>
          <a:solidFill>
            <a:schemeClr val="bg1">
              <a:lumMod val="95000"/>
            </a:schemeClr>
          </a:solidFill>
          <a:ln>
            <a:solidFill>
              <a:srgbClr val="192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000000"/>
                </a:solidFill>
                <a:latin typeface="Calibri" panose="020F0502020204030204" pitchFamily="34" charset="0"/>
              </a:rPr>
              <a:t>English language</a:t>
            </a:r>
            <a:endParaRPr lang="en-US" sz="1400" dirty="0">
              <a:solidFill>
                <a:srgbClr val="000000"/>
              </a:solidFill>
              <a:latin typeface="Calibri" panose="020F0502020204030204" pitchFamily="34" charset="0"/>
            </a:endParaRPr>
          </a:p>
          <a:p>
            <a:pPr marL="285750" indent="-285750">
              <a:buFont typeface="Arial" panose="020B0604020202020204" pitchFamily="34" charset="0"/>
              <a:buChar char="•"/>
            </a:pPr>
            <a:r>
              <a:rPr lang="en-US" sz="1400" u="sng" dirty="0">
                <a:solidFill>
                  <a:srgbClr val="000000"/>
                </a:solidFill>
                <a:latin typeface="Calibri" panose="020F0502020204030204" pitchFamily="34" charset="0"/>
              </a:rPr>
              <a:t>Diploma degree</a:t>
            </a:r>
          </a:p>
          <a:p>
            <a:r>
              <a:rPr lang="en-US" sz="1400" dirty="0">
                <a:solidFill>
                  <a:srgbClr val="000000"/>
                </a:solidFill>
                <a:latin typeface="Calibri" panose="020F0502020204030204" pitchFamily="34" charset="0"/>
              </a:rPr>
              <a:t>IELTS Academic 5.5 - no band below 5.0, or equivalent</a:t>
            </a:r>
          </a:p>
          <a:p>
            <a:endParaRPr lang="en-US" sz="1400" dirty="0">
              <a:solidFill>
                <a:srgbClr val="000000"/>
              </a:solidFill>
              <a:latin typeface="Calibri" panose="020F0502020204030204" pitchFamily="34" charset="0"/>
            </a:endParaRPr>
          </a:p>
          <a:p>
            <a:pPr marL="285750" indent="-285750">
              <a:buFont typeface="Arial" panose="020B0604020202020204" pitchFamily="34" charset="0"/>
              <a:buChar char="•"/>
            </a:pPr>
            <a:r>
              <a:rPr lang="en-US" sz="1400" u="sng" dirty="0">
                <a:solidFill>
                  <a:srgbClr val="000000"/>
                </a:solidFill>
                <a:latin typeface="Calibri" panose="020F0502020204030204" pitchFamily="34" charset="0"/>
              </a:rPr>
              <a:t>Bachelor degree</a:t>
            </a:r>
          </a:p>
          <a:p>
            <a:r>
              <a:rPr lang="en-US" sz="1400" dirty="0">
                <a:solidFill>
                  <a:srgbClr val="000000"/>
                </a:solidFill>
                <a:latin typeface="Calibri" panose="020F0502020204030204" pitchFamily="34" charset="0"/>
              </a:rPr>
              <a:t>IELTS Academic 6.0 - no band below 5.5, or equivalent</a:t>
            </a:r>
          </a:p>
        </p:txBody>
      </p:sp>
    </p:spTree>
    <p:extLst>
      <p:ext uri="{BB962C8B-B14F-4D97-AF65-F5344CB8AC3E}">
        <p14:creationId xmlns:p14="http://schemas.microsoft.com/office/powerpoint/2010/main" val="232753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472A30-E826-F7B7-A547-46DC68A8A159}"/>
              </a:ext>
            </a:extLst>
          </p:cNvPr>
          <p:cNvPicPr>
            <a:picLocks noChangeAspect="1"/>
          </p:cNvPicPr>
          <p:nvPr/>
        </p:nvPicPr>
        <p:blipFill rotWithShape="1">
          <a:blip r:embed="rId2"/>
          <a:srcRect t="1" r="498" b="-14897"/>
          <a:stretch/>
        </p:blipFill>
        <p:spPr>
          <a:xfrm>
            <a:off x="281399" y="0"/>
            <a:ext cx="8257483" cy="5909982"/>
          </a:xfrm>
          <a:prstGeom prst="rect">
            <a:avLst/>
          </a:prstGeom>
        </p:spPr>
      </p:pic>
    </p:spTree>
    <p:extLst>
      <p:ext uri="{BB962C8B-B14F-4D97-AF65-F5344CB8AC3E}">
        <p14:creationId xmlns:p14="http://schemas.microsoft.com/office/powerpoint/2010/main" val="3449718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0C0F32-CBA8-C378-967C-AA6EC6E65F60}"/>
              </a:ext>
            </a:extLst>
          </p:cNvPr>
          <p:cNvSpPr txBox="1"/>
          <p:nvPr/>
        </p:nvSpPr>
        <p:spPr>
          <a:xfrm>
            <a:off x="2998691" y="577642"/>
            <a:ext cx="6145307" cy="430887"/>
          </a:xfrm>
          <a:prstGeom prst="rect">
            <a:avLst/>
          </a:prstGeom>
          <a:noFill/>
        </p:spPr>
        <p:txBody>
          <a:bodyPr wrap="square" rtlCol="0">
            <a:spAutoFit/>
          </a:bodyPr>
          <a:lstStyle/>
          <a:p>
            <a:pPr algn="r"/>
            <a:r>
              <a:rPr lang="en-US" sz="2200" b="1" dirty="0">
                <a:solidFill>
                  <a:schemeClr val="bg1"/>
                </a:solidFill>
                <a:latin typeface="Gotham Book"/>
              </a:rPr>
              <a:t>2023 Tuition Fee</a:t>
            </a:r>
            <a:endParaRPr lang="en-AU" sz="2200" b="1" dirty="0">
              <a:solidFill>
                <a:schemeClr val="bg1"/>
              </a:solidFill>
              <a:latin typeface="Gotham Book"/>
            </a:endParaRPr>
          </a:p>
        </p:txBody>
      </p:sp>
      <p:pic>
        <p:nvPicPr>
          <p:cNvPr id="8" name="Picture 7">
            <a:extLst>
              <a:ext uri="{FF2B5EF4-FFF2-40B4-BE49-F238E27FC236}">
                <a16:creationId xmlns:a16="http://schemas.microsoft.com/office/drawing/2014/main" id="{8EEDEA3E-1655-DF1C-8212-A8A7E2E2E87C}"/>
              </a:ext>
            </a:extLst>
          </p:cNvPr>
          <p:cNvPicPr>
            <a:picLocks noChangeAspect="1"/>
          </p:cNvPicPr>
          <p:nvPr/>
        </p:nvPicPr>
        <p:blipFill rotWithShape="1">
          <a:blip r:embed="rId2"/>
          <a:srcRect l="2735" r="2498"/>
          <a:stretch/>
        </p:blipFill>
        <p:spPr>
          <a:xfrm>
            <a:off x="0" y="47068"/>
            <a:ext cx="9143998" cy="5057016"/>
          </a:xfrm>
          <a:prstGeom prst="rect">
            <a:avLst/>
          </a:prstGeom>
        </p:spPr>
      </p:pic>
    </p:spTree>
    <p:extLst>
      <p:ext uri="{BB962C8B-B14F-4D97-AF65-F5344CB8AC3E}">
        <p14:creationId xmlns:p14="http://schemas.microsoft.com/office/powerpoint/2010/main" val="12337689"/>
      </p:ext>
    </p:extLst>
  </p:cSld>
  <p:clrMapOvr>
    <a:masterClrMapping/>
  </p:clrMapOvr>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242852"/>
      </a:dk2>
      <a:lt2>
        <a:srgbClr val="FFFFFF"/>
      </a:lt2>
      <a:accent1>
        <a:srgbClr val="00BBD2"/>
      </a:accent1>
      <a:accent2>
        <a:srgbClr val="00BBD2"/>
      </a:accent2>
      <a:accent3>
        <a:srgbClr val="00BBD2"/>
      </a:accent3>
      <a:accent4>
        <a:srgbClr val="00BBD2"/>
      </a:accent4>
      <a:accent5>
        <a:srgbClr val="00BBD2"/>
      </a:accent5>
      <a:accent6>
        <a:srgbClr val="00BBD2"/>
      </a:accent6>
      <a:hlink>
        <a:srgbClr val="00BBD2"/>
      </a:hlink>
      <a:folHlink>
        <a:srgbClr val="00BBD2"/>
      </a:folHlink>
    </a:clrScheme>
    <a:fontScheme name="EC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2">
      <a:dk1>
        <a:sysClr val="windowText" lastClr="000000"/>
      </a:dk1>
      <a:lt1>
        <a:sysClr val="window" lastClr="FFFFFF"/>
      </a:lt1>
      <a:dk2>
        <a:srgbClr val="414D61"/>
      </a:dk2>
      <a:lt2>
        <a:srgbClr val="FFFFFF"/>
      </a:lt2>
      <a:accent1>
        <a:srgbClr val="00A9CE"/>
      </a:accent1>
      <a:accent2>
        <a:srgbClr val="58595B"/>
      </a:accent2>
      <a:accent3>
        <a:srgbClr val="92D6E3"/>
      </a:accent3>
      <a:accent4>
        <a:srgbClr val="006C91"/>
      </a:accent4>
      <a:accent5>
        <a:srgbClr val="414D61"/>
      </a:accent5>
      <a:accent6>
        <a:srgbClr val="00A79D"/>
      </a:accent6>
      <a:hlink>
        <a:srgbClr val="00B0F0"/>
      </a:hlink>
      <a:folHlink>
        <a:srgbClr val="006C91"/>
      </a:folHlink>
    </a:clrScheme>
    <a:fontScheme name="UC-Rebran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OC0376-PPT-Corporate_180223" id="{94D6F9D2-F626-3344-96BD-BA29C16A2059}" vid="{EC859E17-A03E-F548-B5A1-4A91E40397A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Definition name="AD_HOC" displayName="AD_HOC" id="2a784f1f-4dec-41ba-8dbb-2ae1cd902867" isdomainofvalue="False" dataSourceId="6389264a-2bce-4a2c-9ef7-49f3e0fc03d7"/>
</file>

<file path=customXml/item10.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3AD6CFCF15A74A9A9E9FB4954B734F" ma:contentTypeVersion="9" ma:contentTypeDescription="Create a new document." ma:contentTypeScope="" ma:versionID="5f7ee4c68b9156819f8d14d454b44630">
  <xsd:schema xmlns:xsd="http://www.w3.org/2001/XMLSchema" xmlns:xs="http://www.w3.org/2001/XMLSchema" xmlns:p="http://schemas.microsoft.com/office/2006/metadata/properties" xmlns:ns2="ccfc6705-f5b9-48af-9d6f-679b7cfe7f18" xmlns:ns3="acace3b4-2d33-45e9-b28e-529ba8f94254" targetNamespace="http://schemas.microsoft.com/office/2006/metadata/properties" ma:root="true" ma:fieldsID="f85c2a653a98d7a5e3424577cdf3aea5" ns2:_="" ns3:_="">
    <xsd:import namespace="ccfc6705-f5b9-48af-9d6f-679b7cfe7f18"/>
    <xsd:import namespace="acace3b4-2d33-45e9-b28e-529ba8f9425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fc6705-f5b9-48af-9d6f-679b7cfe7f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ace3b4-2d33-45e9-b28e-529ba8f9425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VariableListDefinition name="Computed" displayName="Computed" id="a1f5db06-3e21-48e9-a0d7-6ed5f4503897" isdomainofvalue="False" dataSourceId="8ece648a-a69b-4ef4-8e11-66c26b21441c"/>
</file>

<file path=customXml/item5.xml><?xml version="1.0" encoding="utf-8"?>
<VariableList UniqueId="2a784f1f-4dec-41ba-8dbb-2ae1cd902867" Name="AD_HOC" ContentType="XML" MajorVersion="0" MinorVersion="1" isLocalCopy="False" IsBaseObject="False" DataSourceId="6389264a-2bce-4a2c-9ef7-49f3e0fc03d7" DataSourceMajorVersion="0" DataSourceMinorVersion="1"/>
</file>

<file path=customXml/item6.xml><?xml version="1.0" encoding="utf-8"?>
<VariableList UniqueId="a1f5db06-3e21-48e9-a0d7-6ed5f4503897" Name="Computed" ContentType="XML" MajorVersion="0" MinorVersion="1" isLocalCopy="False" IsBaseObject="False" DataSourceId="8ece648a-a69b-4ef4-8e11-66c26b21441c" DataSourceMajorVersion="0" DataSourceMinorVersion="1"/>
</file>

<file path=customXml/item7.xml><?xml version="1.0" encoding="utf-8"?>
<AllExternalAdhocVariableMappings/>
</file>

<file path=customXml/item8.xml><?xml version="1.0" encoding="utf-8"?>
<VariableListDefinition name="System" displayName="System" id="a5727133-46cb-46c8-bff1-eefeb71aed53" isdomainofvalue="False" dataSourceId="1ee2a03c-a377-45c5-a8f5-2ae5571f9253"/>
</file>

<file path=customXml/item9.xml><?xml version="1.0" encoding="utf-8"?>
<VariableList UniqueId="a5727133-46cb-46c8-bff1-eefeb71aed53" Name="System" ContentType="XML" MajorVersion="0" MinorVersion="1" isLocalCopy="False" IsBaseObject="False" DataSourceId="1ee2a03c-a377-45c5-a8f5-2ae5571f9253" DataSourceMajorVersion="0" DataSourceMinorVersion="1"/>
</file>

<file path=customXml/itemProps1.xml><?xml version="1.0" encoding="utf-8"?>
<ds:datastoreItem xmlns:ds="http://schemas.openxmlformats.org/officeDocument/2006/customXml" ds:itemID="{112A485E-C3AC-46AD-8BC4-92776D19DC21}">
  <ds:schemaRefs/>
</ds:datastoreItem>
</file>

<file path=customXml/itemProps10.xml><?xml version="1.0" encoding="utf-8"?>
<ds:datastoreItem xmlns:ds="http://schemas.openxmlformats.org/officeDocument/2006/customXml" ds:itemID="{BF69A256-CBA3-4F91-8216-5F685DE400B7}">
  <ds:schemaRefs>
    <ds:schemaRef ds:uri="http://schemas.microsoft.com/sharepoint/v3/contenttype/forms"/>
  </ds:schemaRefs>
</ds:datastoreItem>
</file>

<file path=customXml/itemProps2.xml><?xml version="1.0" encoding="utf-8"?>
<ds:datastoreItem xmlns:ds="http://schemas.openxmlformats.org/officeDocument/2006/customXml" ds:itemID="{A83966EB-5B3A-4E9C-BB3F-23129FE1D7E8}">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acace3b4-2d33-45e9-b28e-529ba8f94254"/>
    <ds:schemaRef ds:uri="ccfc6705-f5b9-48af-9d6f-679b7cfe7f18"/>
    <ds:schemaRef ds:uri="http://www.w3.org/XML/1998/namespace"/>
  </ds:schemaRefs>
</ds:datastoreItem>
</file>

<file path=customXml/itemProps3.xml><?xml version="1.0" encoding="utf-8"?>
<ds:datastoreItem xmlns:ds="http://schemas.openxmlformats.org/officeDocument/2006/customXml" ds:itemID="{754627D6-5314-4200-B705-AD81833052B7}">
  <ds:schemaRefs>
    <ds:schemaRef ds:uri="acace3b4-2d33-45e9-b28e-529ba8f94254"/>
    <ds:schemaRef ds:uri="ccfc6705-f5b9-48af-9d6f-679b7cfe7f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08AAE69B-6A43-4F60-B2EB-1AB3470522B1}">
  <ds:schemaRefs/>
</ds:datastoreItem>
</file>

<file path=customXml/itemProps5.xml><?xml version="1.0" encoding="utf-8"?>
<ds:datastoreItem xmlns:ds="http://schemas.openxmlformats.org/officeDocument/2006/customXml" ds:itemID="{1496A525-7D8E-4FD7-B427-C63E602163BA}">
  <ds:schemaRefs/>
</ds:datastoreItem>
</file>

<file path=customXml/itemProps6.xml><?xml version="1.0" encoding="utf-8"?>
<ds:datastoreItem xmlns:ds="http://schemas.openxmlformats.org/officeDocument/2006/customXml" ds:itemID="{9F3D25BA-1D74-4B76-9089-F7DD383D8A71}">
  <ds:schemaRefs/>
</ds:datastoreItem>
</file>

<file path=customXml/itemProps7.xml><?xml version="1.0" encoding="utf-8"?>
<ds:datastoreItem xmlns:ds="http://schemas.openxmlformats.org/officeDocument/2006/customXml" ds:itemID="{719121CB-791A-4A89-A83B-2A382C7AE1AD}">
  <ds:schemaRefs/>
</ds:datastoreItem>
</file>

<file path=customXml/itemProps8.xml><?xml version="1.0" encoding="utf-8"?>
<ds:datastoreItem xmlns:ds="http://schemas.openxmlformats.org/officeDocument/2006/customXml" ds:itemID="{F3E82C2B-3DC2-462F-A45C-345AE401F236}">
  <ds:schemaRefs/>
</ds:datastoreItem>
</file>

<file path=customXml/itemProps9.xml><?xml version="1.0" encoding="utf-8"?>
<ds:datastoreItem xmlns:ds="http://schemas.openxmlformats.org/officeDocument/2006/customXml" ds:itemID="{33EC55F2-8CFE-4F62-ACCD-C1767E226519}">
  <ds:schemaRefs/>
</ds:datastoreItem>
</file>

<file path=docProps/app.xml><?xml version="1.0" encoding="utf-8"?>
<Properties xmlns="http://schemas.openxmlformats.org/officeDocument/2006/extended-properties" xmlns:vt="http://schemas.openxmlformats.org/officeDocument/2006/docPropsVTypes">
  <Template/>
  <TotalTime>4933</TotalTime>
  <Words>1260</Words>
  <Application>Microsoft Office PowerPoint</Application>
  <PresentationFormat>On-screen Show (16:9)</PresentationFormat>
  <Paragraphs>280</Paragraphs>
  <Slides>26</Slides>
  <Notes>4</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26</vt:i4>
      </vt:variant>
    </vt:vector>
  </HeadingPairs>
  <TitlesOfParts>
    <vt:vector size="40" baseType="lpstr">
      <vt:lpstr>Aharoni</vt:lpstr>
      <vt:lpstr>Arial</vt:lpstr>
      <vt:lpstr>Arimo</vt:lpstr>
      <vt:lpstr>Calibri</vt:lpstr>
      <vt:lpstr>Georgia</vt:lpstr>
      <vt:lpstr>Gotham Black</vt:lpstr>
      <vt:lpstr>Gotham Bold</vt:lpstr>
      <vt:lpstr>Gotham Book</vt:lpstr>
      <vt:lpstr>Gotham Medium</vt:lpstr>
      <vt:lpstr>helvetica neue</vt:lpstr>
      <vt:lpstr>Segoe UI</vt:lpstr>
      <vt:lpstr>Wingdings</vt:lpstr>
      <vt:lpstr>Custom Design</vt:lpstr>
      <vt:lpstr>Office Theme</vt:lpstr>
      <vt:lpstr>PowerPoint Presentation</vt:lpstr>
      <vt:lpstr>PowerPoint Presentation</vt:lpstr>
      <vt:lpstr>ECA Course Offerings</vt:lpstr>
      <vt:lpstr>Campuses</vt:lpstr>
      <vt:lpstr>At a Glance</vt:lpstr>
      <vt:lpstr>PowerPoint Presentation</vt:lpstr>
      <vt:lpstr>PowerPoint Presentation</vt:lpstr>
      <vt:lpstr>PowerPoint Presentation</vt:lpstr>
      <vt:lpstr>PowerPoint Presentation</vt:lpstr>
      <vt:lpstr>PowerPoint Presentation</vt:lpstr>
      <vt:lpstr>At a Glance</vt:lpstr>
      <vt:lpstr>PowerPoint Presentation</vt:lpstr>
      <vt:lpstr>PowerPoint Presentation</vt:lpstr>
      <vt:lpstr>PowerPoint Presentation</vt:lpstr>
      <vt:lpstr>PowerPoint Presentation</vt:lpstr>
      <vt:lpstr>At a Glance</vt:lpstr>
      <vt:lpstr>PowerPoint Presentation</vt:lpstr>
      <vt:lpstr>PowerPoint Presentation</vt:lpstr>
      <vt:lpstr>PowerPoint Presentation</vt:lpstr>
      <vt:lpstr>PowerPoint Presentation</vt:lpstr>
      <vt:lpstr>PowerPoint Presentation</vt:lpstr>
      <vt:lpstr>ECA AGENT PORTAL- How to apply? </vt:lpstr>
      <vt:lpstr>PowerPoint Presentation</vt:lpstr>
      <vt:lpstr>PowerPoint Presentation</vt:lpstr>
      <vt:lpstr>Q &amp; 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Renee.Ryan</dc:creator>
  <cp:lastModifiedBy>Alp Hacioglu</cp:lastModifiedBy>
  <cp:revision>48</cp:revision>
  <cp:lastPrinted>2019-06-06T10:54:23Z</cp:lastPrinted>
  <dcterms:created xsi:type="dcterms:W3CDTF">2018-06-14T05:48:02Z</dcterms:created>
  <dcterms:modified xsi:type="dcterms:W3CDTF">2023-04-11T02:37:58Z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0x010100FC3AD6CFCF15A74A9A9E9FB4954B734F</vt:lpwstr>
  </property>
</Properties>
</file>